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 id="2147483655" r:id="rId3"/>
    <p:sldMasterId id="2147483657" r:id="rId4"/>
    <p:sldMasterId id="2147483659" r:id="rId5"/>
    <p:sldMasterId id="2147483661" r:id="rId6"/>
  </p:sldMasterIdLst>
  <p:notesMasterIdLst>
    <p:notesMasterId r:id="rId29"/>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324" r:id="rId25"/>
    <p:sldId id="325" r:id="rId26"/>
    <p:sldId id="323" r:id="rId27"/>
    <p:sldId id="275" r:id="rId2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40">
          <p15:clr>
            <a:srgbClr val="A4A3A4"/>
          </p15:clr>
        </p15:guide>
        <p15:guide id="2" orient="horz" pos="480">
          <p15:clr>
            <a:srgbClr val="A4A3A4"/>
          </p15:clr>
        </p15:guide>
        <p15:guide id="3" pos="74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ieu8mGU0pQaL6SnW/qOcIjqDp11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borah Brommage" initials="" lastIdx="2" clrIdx="0"/>
  <p:cmAuthor id="1" name="Marsha Schofield" initials="MS" lastIdx="15" clrIdx="1">
    <p:extLst>
      <p:ext uri="{19B8F6BF-5375-455C-9EA6-DF929625EA0E}">
        <p15:presenceInfo xmlns:p15="http://schemas.microsoft.com/office/powerpoint/2012/main" userId="S::mschofield@eatright.org::08c89640-638d-466a-ac42-defbd3a15487" providerId="AD"/>
      </p:ext>
    </p:extLst>
  </p:cmAuthor>
  <p:cmAuthor id="2" name="Deborah Brommage" initials="DB" lastIdx="12" clrIdx="2">
    <p:extLst>
      <p:ext uri="{19B8F6BF-5375-455C-9EA6-DF929625EA0E}">
        <p15:presenceInfo xmlns:p15="http://schemas.microsoft.com/office/powerpoint/2012/main" userId="S::Deborah.Brommage@kidney.org::014be94b-92fd-4492-8437-ec27c1a5e9c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629" autoAdjust="0"/>
  </p:normalViewPr>
  <p:slideViewPr>
    <p:cSldViewPr snapToGrid="0">
      <p:cViewPr varScale="1">
        <p:scale>
          <a:sx n="46" d="100"/>
          <a:sy n="46" d="100"/>
        </p:scale>
        <p:origin x="40" y="104"/>
      </p:cViewPr>
      <p:guideLst>
        <p:guide pos="240"/>
        <p:guide orient="horz" pos="480"/>
        <p:guide pos="74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customschemas.google.com/relationships/presentationmetadata" Target="metadata"/><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5" Type="http://schemas.openxmlformats.org/officeDocument/2006/relationships/theme" Target="theme/them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 name="Google Shape;4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en-US" dirty="0"/>
              <a:t>In 2002, the American Dietetic Association published the nutrition care model to provide evidence-based care for patients with CKD.  This has been updated to specify that this nutritional care be provided by a RDN.</a:t>
            </a:r>
            <a:endParaRPr dirty="0"/>
          </a:p>
          <a:p>
            <a:pPr marL="457200" lvl="0" indent="-317500" algn="l" rtl="0">
              <a:spcBef>
                <a:spcPts val="0"/>
              </a:spcBef>
              <a:spcAft>
                <a:spcPts val="0"/>
              </a:spcAft>
              <a:buSzPts val="1400"/>
              <a:buChar char="●"/>
            </a:pPr>
            <a:r>
              <a:rPr lang="en-US" dirty="0"/>
              <a:t>MNT will provide necessary parameters to delay the progression of CKD in addition to managing comorbidities such as diabetes, cardiovascular disease, dyslipidemia, gout and nephrolithiasis.</a:t>
            </a:r>
            <a:endParaRPr dirty="0"/>
          </a:p>
          <a:p>
            <a:pPr marL="457200" lvl="0" indent="-317500" algn="l" rtl="0">
              <a:spcBef>
                <a:spcPts val="0"/>
              </a:spcBef>
              <a:spcAft>
                <a:spcPts val="0"/>
              </a:spcAft>
              <a:buSzPts val="1400"/>
              <a:buChar char="●"/>
            </a:pPr>
            <a:r>
              <a:rPr lang="en-US" dirty="0"/>
              <a:t>MNT will be customized and follow up planned when possible to assess the success of implementation.</a:t>
            </a:r>
            <a:endParaRPr dirty="0"/>
          </a:p>
          <a:p>
            <a:pPr marL="457200" lvl="0" indent="0" algn="l" rtl="0">
              <a:spcBef>
                <a:spcPts val="0"/>
              </a:spcBef>
              <a:spcAft>
                <a:spcPts val="0"/>
              </a:spcAft>
              <a:buNone/>
            </a:pPr>
            <a:endParaRPr dirty="0"/>
          </a:p>
        </p:txBody>
      </p:sp>
      <p:sp>
        <p:nvSpPr>
          <p:cNvPr id="122" name="Google Shape;12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rPr>
              <a:t>The information on this slide is anecdotal in </a:t>
            </a:r>
            <a:r>
              <a:rPr lang="en-US" sz="1800" dirty="0">
                <a:solidFill>
                  <a:srgbClr val="000000"/>
                </a:solidFill>
                <a:effectLst/>
                <a:latin typeface="Calibri" panose="020F0502020204030204" pitchFamily="34" charset="0"/>
                <a:ea typeface="Calibri" panose="020F0502020204030204" pitchFamily="34" charset="0"/>
              </a:rPr>
              <a:t>contrast to the focus on evidence-base in the beginning of the slide set.</a:t>
            </a:r>
            <a:endParaRPr lang="en-US" sz="1800" dirty="0">
              <a:effectLst/>
              <a:latin typeface="Calibri" panose="020F0502020204030204" pitchFamily="34" charset="0"/>
              <a:ea typeface="Calibri" panose="020F0502020204030204" pitchFamily="34" charset="0"/>
            </a:endParaRPr>
          </a:p>
          <a:p>
            <a:pPr marL="285750" lvl="0" indent="-285750" algn="l" rtl="0">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You may hide this slide if you do not wish to include it in this presentation. </a:t>
            </a:r>
            <a:endParaRPr dirty="0"/>
          </a:p>
        </p:txBody>
      </p:sp>
      <p:sp>
        <p:nvSpPr>
          <p:cNvPr id="129" name="Google Shape;12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dirty="0">
                <a:effectLst/>
                <a:latin typeface="Calibri" panose="020F0502020204030204" pitchFamily="34" charset="0"/>
                <a:ea typeface="Calibri" panose="020F0502020204030204" pitchFamily="34" charset="0"/>
              </a:rPr>
              <a:t>The information on this slide is anecdotal in </a:t>
            </a:r>
            <a:r>
              <a:rPr lang="en-US" sz="1200" dirty="0">
                <a:solidFill>
                  <a:srgbClr val="000000"/>
                </a:solidFill>
                <a:effectLst/>
                <a:latin typeface="Calibri" panose="020F0502020204030204" pitchFamily="34" charset="0"/>
                <a:ea typeface="Calibri" panose="020F0502020204030204" pitchFamily="34" charset="0"/>
              </a:rPr>
              <a:t>contrast to the focus on evidence-base in the beginning of the slide set.</a:t>
            </a:r>
            <a:endParaRPr lang="en-US" sz="1200" dirty="0">
              <a:effectLst/>
              <a:latin typeface="Calibri" panose="020F0502020204030204" pitchFamily="34" charset="0"/>
              <a:ea typeface="Calibri" panose="020F0502020204030204" pitchFamily="34" charset="0"/>
            </a:endParaRPr>
          </a:p>
          <a:p>
            <a:pPr marL="285750" lvl="0" indent="-285750" algn="l" rtl="0">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You may hide this slide if you do not wish to include it in this presentation. </a:t>
            </a:r>
            <a:endParaRPr lang="en-US" dirty="0"/>
          </a:p>
          <a:p>
            <a:pPr marL="0" lvl="0" indent="0" algn="l" rtl="0">
              <a:spcBef>
                <a:spcPts val="0"/>
              </a:spcBef>
              <a:spcAft>
                <a:spcPts val="0"/>
              </a:spcAft>
              <a:buNone/>
            </a:pPr>
            <a:endParaRPr dirty="0"/>
          </a:p>
        </p:txBody>
      </p:sp>
      <p:sp>
        <p:nvSpPr>
          <p:cNvPr id="135" name="Google Shape;13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9d9626ca85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9d9626ca85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dirty="0">
                <a:effectLst/>
                <a:latin typeface="Calibri" panose="020F0502020204030204" pitchFamily="34" charset="0"/>
                <a:ea typeface="Calibri" panose="020F0502020204030204" pitchFamily="34" charset="0"/>
              </a:rPr>
              <a:t>The information on this slide is anecdotal in </a:t>
            </a:r>
            <a:r>
              <a:rPr lang="en-US" sz="1200" dirty="0">
                <a:solidFill>
                  <a:srgbClr val="000000"/>
                </a:solidFill>
                <a:effectLst/>
                <a:latin typeface="Calibri" panose="020F0502020204030204" pitchFamily="34" charset="0"/>
                <a:ea typeface="Calibri" panose="020F0502020204030204" pitchFamily="34" charset="0"/>
              </a:rPr>
              <a:t>contrast to the focus on evidence-base in the beginning of the slide set.</a:t>
            </a:r>
            <a:endParaRPr lang="en-US" sz="1200" dirty="0">
              <a:effectLst/>
              <a:latin typeface="Calibri" panose="020F0502020204030204" pitchFamily="34" charset="0"/>
              <a:ea typeface="Calibri" panose="020F0502020204030204" pitchFamily="34" charset="0"/>
            </a:endParaRPr>
          </a:p>
          <a:p>
            <a:pPr marL="285750" lvl="0" indent="-285750" algn="l" rtl="0">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You may hide this slide if you do not wish to include it in this presentation. </a:t>
            </a:r>
            <a:endParaRPr lang="en-US" dirty="0"/>
          </a:p>
          <a:p>
            <a:pPr marL="0" lvl="0" indent="0" algn="l" rtl="0">
              <a:spcBef>
                <a:spcPts val="0"/>
              </a:spcBef>
              <a:spcAft>
                <a:spcPts val="0"/>
              </a:spcAft>
              <a:buNone/>
            </a:pPr>
            <a:endParaRPr dirty="0"/>
          </a:p>
        </p:txBody>
      </p:sp>
      <p:sp>
        <p:nvSpPr>
          <p:cNvPr id="142" name="Google Shape;142;g9d9626ca85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9d9626ca85_1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9d9626ca85_1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dirty="0">
                <a:effectLst/>
                <a:latin typeface="Calibri" panose="020F0502020204030204" pitchFamily="34" charset="0"/>
                <a:ea typeface="Calibri" panose="020F0502020204030204" pitchFamily="34" charset="0"/>
              </a:rPr>
              <a:t>The information on this slide is anecdotal in </a:t>
            </a:r>
            <a:r>
              <a:rPr lang="en-US" sz="1200" dirty="0">
                <a:solidFill>
                  <a:srgbClr val="000000"/>
                </a:solidFill>
                <a:effectLst/>
                <a:latin typeface="Calibri" panose="020F0502020204030204" pitchFamily="34" charset="0"/>
                <a:ea typeface="Calibri" panose="020F0502020204030204" pitchFamily="34" charset="0"/>
              </a:rPr>
              <a:t>contrast to the focus on evidence-base in the beginning of the slide set.</a:t>
            </a:r>
            <a:endParaRPr lang="en-US" sz="1200" dirty="0">
              <a:effectLst/>
              <a:latin typeface="Calibri" panose="020F0502020204030204" pitchFamily="34" charset="0"/>
              <a:ea typeface="Calibri" panose="020F0502020204030204" pitchFamily="34" charset="0"/>
            </a:endParaRPr>
          </a:p>
          <a:p>
            <a:pPr marL="285750" lvl="0" indent="-285750" algn="l" rtl="0">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You may hide this slide if you do not wish to include it in this presentation. </a:t>
            </a:r>
            <a:endParaRPr lang="en-US" dirty="0"/>
          </a:p>
          <a:p>
            <a:pPr marL="0" lvl="0" indent="0" algn="l" rtl="0">
              <a:spcBef>
                <a:spcPts val="0"/>
              </a:spcBef>
              <a:spcAft>
                <a:spcPts val="0"/>
              </a:spcAft>
              <a:buNone/>
            </a:pPr>
            <a:endParaRPr dirty="0"/>
          </a:p>
        </p:txBody>
      </p:sp>
      <p:sp>
        <p:nvSpPr>
          <p:cNvPr id="149" name="Google Shape;149;g9d9626ca85_1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dirty="0">
                <a:effectLst/>
                <a:latin typeface="Calibri" panose="020F0502020204030204" pitchFamily="34" charset="0"/>
                <a:ea typeface="Calibri" panose="020F0502020204030204" pitchFamily="34" charset="0"/>
              </a:rPr>
              <a:t>The information on this slide is anecdotal in </a:t>
            </a:r>
            <a:r>
              <a:rPr lang="en-US" sz="1200" dirty="0">
                <a:solidFill>
                  <a:srgbClr val="000000"/>
                </a:solidFill>
                <a:effectLst/>
                <a:latin typeface="Calibri" panose="020F0502020204030204" pitchFamily="34" charset="0"/>
                <a:ea typeface="Calibri" panose="020F0502020204030204" pitchFamily="34" charset="0"/>
              </a:rPr>
              <a:t>contrast to the focus on evidence-base in the beginning of the slide set.</a:t>
            </a:r>
            <a:endParaRPr lang="en-US" sz="1200" dirty="0">
              <a:effectLst/>
              <a:latin typeface="Calibri" panose="020F0502020204030204" pitchFamily="34" charset="0"/>
              <a:ea typeface="Calibri" panose="020F0502020204030204" pitchFamily="34" charset="0"/>
            </a:endParaRPr>
          </a:p>
          <a:p>
            <a:pPr marL="285750" lvl="0" indent="-285750" algn="l" rtl="0">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You may hide this slide if you do not wish to include it in this presentation. </a:t>
            </a:r>
            <a:endParaRPr lang="en-US" dirty="0"/>
          </a:p>
          <a:p>
            <a:pPr marL="0" lvl="0" indent="0" algn="l" rtl="0">
              <a:spcBef>
                <a:spcPts val="0"/>
              </a:spcBef>
              <a:spcAft>
                <a:spcPts val="0"/>
              </a:spcAft>
              <a:buNone/>
            </a:pPr>
            <a:endParaRPr dirty="0"/>
          </a:p>
        </p:txBody>
      </p:sp>
      <p:sp>
        <p:nvSpPr>
          <p:cNvPr id="155" name="Google Shape;15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dirty="0">
                <a:effectLst/>
                <a:latin typeface="Calibri" panose="020F0502020204030204" pitchFamily="34" charset="0"/>
                <a:ea typeface="Calibri" panose="020F0502020204030204" pitchFamily="34" charset="0"/>
              </a:rPr>
              <a:t>The information on this slide is anecdotal in </a:t>
            </a:r>
            <a:r>
              <a:rPr lang="en-US" sz="1200" dirty="0">
                <a:solidFill>
                  <a:srgbClr val="000000"/>
                </a:solidFill>
                <a:effectLst/>
                <a:latin typeface="Calibri" panose="020F0502020204030204" pitchFamily="34" charset="0"/>
                <a:ea typeface="Calibri" panose="020F0502020204030204" pitchFamily="34" charset="0"/>
              </a:rPr>
              <a:t>contrast to the focus on evidence-base in the beginning of the slide set.</a:t>
            </a:r>
            <a:endParaRPr lang="en-US" sz="1200" dirty="0">
              <a:effectLst/>
              <a:latin typeface="Calibri" panose="020F0502020204030204" pitchFamily="34" charset="0"/>
              <a:ea typeface="Calibri" panose="020F0502020204030204" pitchFamily="34" charset="0"/>
            </a:endParaRPr>
          </a:p>
          <a:p>
            <a:pPr marL="285750" lvl="0" indent="-285750" algn="l" rtl="0">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You may hide this slide if you do not wish to include it in this presentation. </a:t>
            </a:r>
            <a:endParaRPr lang="en-US" dirty="0"/>
          </a:p>
          <a:p>
            <a:pPr marL="0" lvl="0" indent="0" algn="l" rtl="0">
              <a:spcBef>
                <a:spcPts val="0"/>
              </a:spcBef>
              <a:spcAft>
                <a:spcPts val="0"/>
              </a:spcAft>
              <a:buNone/>
            </a:pPr>
            <a:endParaRPr dirty="0"/>
          </a:p>
        </p:txBody>
      </p:sp>
      <p:sp>
        <p:nvSpPr>
          <p:cNvPr id="161" name="Google Shape;16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9d8a621051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9d8a621051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8" name="Google Shape;168;g9d8a621051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effectLst/>
                <a:latin typeface="Segoe UI" panose="020B0502040204020203" pitchFamily="34" charset="0"/>
              </a:rPr>
              <a:t>The Academy’s (Academy of Nutrition and Dietetics) website content on Payment  (www.eatrightpro.org/payment) includes information on:</a:t>
            </a: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dirty="0">
                <a:effectLst/>
                <a:latin typeface="Segoe UI" panose="020B0502040204020203" pitchFamily="34" charset="0"/>
              </a:rPr>
              <a:t>Getting Started – Payment Basics</a:t>
            </a: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dirty="0">
                <a:effectLst/>
                <a:latin typeface="Segoe UI" panose="020B0502040204020203" pitchFamily="34" charset="0"/>
              </a:rPr>
              <a:t>Who Pays for Nutrition Services</a:t>
            </a: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dirty="0">
                <a:effectLst/>
                <a:latin typeface="Segoe UI" panose="020B0502040204020203" pitchFamily="34" charset="0"/>
              </a:rPr>
              <a:t>Coding and Billing</a:t>
            </a: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dirty="0">
                <a:effectLst/>
                <a:latin typeface="Segoe UI" panose="020B0502040204020203" pitchFamily="34" charset="0"/>
              </a:rPr>
              <a:t>Medicare</a:t>
            </a: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dirty="0">
                <a:effectLst/>
                <a:latin typeface="Segoe UI" panose="020B0502040204020203" pitchFamily="34" charset="0"/>
              </a:rPr>
              <a:t>Smart Business Practice and Management</a:t>
            </a: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dirty="0">
                <a:effectLst/>
                <a:latin typeface="Segoe UI" panose="020B0502040204020203" pitchFamily="34" charset="0"/>
              </a:rPr>
              <a:t>Changes in Health Care Delivery and Payment</a:t>
            </a:r>
            <a:endParaRPr lang="en-US" sz="1200" dirty="0">
              <a:effectLst/>
              <a:latin typeface="Arial" panose="020B0604020202020204" pitchFamily="34" charset="0"/>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19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83687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 name="Google Shape;5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dirty="0">
                <a:latin typeface="Calibri"/>
                <a:ea typeface="Calibri"/>
                <a:cs typeface="Calibri"/>
                <a:sym typeface="Calibri"/>
              </a:rPr>
              <a:t>Chapter Chair: Jesus </a:t>
            </a:r>
            <a:r>
              <a:rPr lang="en-US" sz="1800" dirty="0" err="1">
                <a:latin typeface="Calibri"/>
                <a:ea typeface="Calibri"/>
                <a:cs typeface="Calibri"/>
                <a:sym typeface="Calibri"/>
              </a:rPr>
              <a:t>Carrero</a:t>
            </a:r>
            <a:r>
              <a:rPr lang="en-US" sz="1800" dirty="0">
                <a:latin typeface="Calibri"/>
                <a:ea typeface="Calibri"/>
                <a:cs typeface="Calibri"/>
                <a:sym typeface="Calibri"/>
              </a:rPr>
              <a:t>, PhD Pharm, PhD Med, MBA </a:t>
            </a:r>
            <a:endParaRPr dirty="0"/>
          </a:p>
          <a:p>
            <a:pPr marL="0" lvl="0" indent="0" algn="l" rtl="0">
              <a:spcBef>
                <a:spcPts val="0"/>
              </a:spcBef>
              <a:spcAft>
                <a:spcPts val="0"/>
              </a:spcAft>
              <a:buNone/>
            </a:pPr>
            <a:r>
              <a:rPr lang="en-US" sz="1800" dirty="0">
                <a:latin typeface="Calibri"/>
                <a:ea typeface="Calibri"/>
                <a:cs typeface="Calibri"/>
                <a:sym typeface="Calibri"/>
              </a:rPr>
              <a:t>Chapter Committee:</a:t>
            </a:r>
            <a:endParaRPr dirty="0"/>
          </a:p>
          <a:p>
            <a:pPr marL="0" lvl="0" indent="0" algn="l" rtl="0">
              <a:spcBef>
                <a:spcPts val="0"/>
              </a:spcBef>
              <a:spcAft>
                <a:spcPts val="0"/>
              </a:spcAft>
              <a:buNone/>
            </a:pPr>
            <a:r>
              <a:rPr lang="en-US" sz="1800" dirty="0">
                <a:latin typeface="Calibri"/>
                <a:ea typeface="Calibri"/>
                <a:cs typeface="Calibri"/>
                <a:sym typeface="Calibri"/>
              </a:rPr>
              <a:t>Katrina Campbell, PhD (MNT section reviewer)</a:t>
            </a:r>
            <a:endParaRPr dirty="0"/>
          </a:p>
          <a:p>
            <a:pPr marL="0" lvl="0" indent="0" algn="l" rtl="0">
              <a:spcBef>
                <a:spcPts val="0"/>
              </a:spcBef>
              <a:spcAft>
                <a:spcPts val="0"/>
              </a:spcAft>
              <a:buNone/>
            </a:pPr>
            <a:r>
              <a:rPr lang="en-US" sz="1800" dirty="0">
                <a:latin typeface="Calibri"/>
                <a:ea typeface="Calibri"/>
                <a:cs typeface="Calibri"/>
                <a:sym typeface="Calibri"/>
              </a:rPr>
              <a:t>George </a:t>
            </a:r>
            <a:r>
              <a:rPr lang="en-US" sz="1800" dirty="0" err="1">
                <a:latin typeface="Calibri"/>
                <a:ea typeface="Calibri"/>
                <a:cs typeface="Calibri"/>
                <a:sym typeface="Calibri"/>
              </a:rPr>
              <a:t>Kaysen</a:t>
            </a:r>
            <a:r>
              <a:rPr lang="en-US" sz="1800" dirty="0">
                <a:latin typeface="Calibri"/>
                <a:ea typeface="Calibri"/>
                <a:cs typeface="Calibri"/>
                <a:sym typeface="Calibri"/>
              </a:rPr>
              <a:t>, MD, PhD </a:t>
            </a:r>
            <a:endParaRPr dirty="0"/>
          </a:p>
          <a:p>
            <a:pPr marL="0" lvl="0" indent="0" algn="l" rtl="0">
              <a:spcBef>
                <a:spcPts val="0"/>
              </a:spcBef>
              <a:spcAft>
                <a:spcPts val="0"/>
              </a:spcAft>
              <a:buNone/>
            </a:pPr>
            <a:r>
              <a:rPr lang="en-US" sz="1800" dirty="0" err="1">
                <a:latin typeface="Calibri"/>
                <a:ea typeface="Calibri"/>
                <a:cs typeface="Calibri"/>
                <a:sym typeface="Calibri"/>
              </a:rPr>
              <a:t>Allon</a:t>
            </a:r>
            <a:r>
              <a:rPr lang="en-US" sz="1800" dirty="0">
                <a:latin typeface="Calibri"/>
                <a:ea typeface="Calibri"/>
                <a:cs typeface="Calibri"/>
                <a:sym typeface="Calibri"/>
              </a:rPr>
              <a:t> Friedman, MD, FASN </a:t>
            </a:r>
            <a:endParaRPr dirty="0"/>
          </a:p>
          <a:p>
            <a:pPr marL="0" lvl="0" indent="0" algn="l" rtl="0">
              <a:spcBef>
                <a:spcPts val="0"/>
              </a:spcBef>
              <a:spcAft>
                <a:spcPts val="0"/>
              </a:spcAft>
              <a:buNone/>
            </a:pPr>
            <a:r>
              <a:rPr lang="en-US" sz="1800" dirty="0">
                <a:latin typeface="Calibri"/>
                <a:ea typeface="Calibri"/>
                <a:cs typeface="Calibri"/>
                <a:sym typeface="Calibri"/>
              </a:rPr>
              <a:t>Lilian Cuppari, PhD </a:t>
            </a:r>
            <a:r>
              <a:rPr lang="en-US" sz="1800">
                <a:latin typeface="Calibri"/>
                <a:ea typeface="Calibri"/>
                <a:cs typeface="Calibri"/>
                <a:sym typeface="Calibri"/>
              </a:rPr>
              <a:t>(MNT section </a:t>
            </a:r>
            <a:r>
              <a:rPr lang="en-US" sz="1800" dirty="0">
                <a:latin typeface="Calibri"/>
                <a:ea typeface="Calibri"/>
                <a:cs typeface="Calibri"/>
                <a:sym typeface="Calibri"/>
              </a:rPr>
              <a:t>author)</a:t>
            </a:r>
            <a:endParaRPr dirty="0"/>
          </a:p>
          <a:p>
            <a:pPr marL="0" lvl="0" indent="0" algn="l" rtl="0">
              <a:spcBef>
                <a:spcPts val="0"/>
              </a:spcBef>
              <a:spcAft>
                <a:spcPts val="0"/>
              </a:spcAft>
              <a:buNone/>
            </a:pPr>
            <a:endParaRPr dirty="0"/>
          </a:p>
        </p:txBody>
      </p:sp>
      <p:sp>
        <p:nvSpPr>
          <p:cNvPr id="56" name="Google Shape;5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3" name="Google Shape;623;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These resources from the Academy of Nutrition and Dietetics and the National Kidney Foundation provide additional information to support implementation of the KDOQI Guideline for Nutrition in CKD.</a:t>
            </a:r>
          </a:p>
          <a:p>
            <a:pPr marL="0" lvl="0" indent="0" algn="l" rtl="0">
              <a:spcBef>
                <a:spcPts val="0"/>
              </a:spcBef>
              <a:spcAft>
                <a:spcPts val="0"/>
              </a:spcAft>
              <a:buNone/>
            </a:pPr>
            <a:r>
              <a:rPr lang="en-US" dirty="0"/>
              <a:t>For NKF resources go to kidney.org</a:t>
            </a:r>
          </a:p>
          <a:p>
            <a:pPr marL="0" lvl="0" indent="0" algn="l" rtl="0">
              <a:spcBef>
                <a:spcPts val="0"/>
              </a:spcBef>
              <a:spcAft>
                <a:spcPts val="0"/>
              </a:spcAft>
              <a:buNone/>
            </a:pPr>
            <a:r>
              <a:rPr lang="en-US" dirty="0"/>
              <a:t>For Academy resources go to eatright.org</a:t>
            </a:r>
            <a:endParaRPr dirty="0"/>
          </a:p>
        </p:txBody>
      </p:sp>
      <p:sp>
        <p:nvSpPr>
          <p:cNvPr id="624" name="Google Shape;624;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 name="Google Shape;6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dirty="0"/>
              <a:t>The learning objectives for this activity are to:</a:t>
            </a:r>
            <a:endParaRPr dirty="0"/>
          </a:p>
          <a:p>
            <a:pPr marL="171450" lvl="0" indent="-171450" algn="l" rtl="0">
              <a:spcBef>
                <a:spcPts val="0"/>
              </a:spcBef>
              <a:spcAft>
                <a:spcPts val="0"/>
              </a:spcAft>
              <a:buClr>
                <a:schemeClr val="dk1"/>
              </a:buClr>
              <a:buSzPts val="1200"/>
              <a:buFont typeface="Arial"/>
              <a:buChar char="•"/>
            </a:pPr>
            <a:r>
              <a:rPr lang="en-US" dirty="0"/>
              <a:t>Interpret the guideline recommendations and supporting evidence related to protein and energy intake in patients with CKD.</a:t>
            </a:r>
            <a:endParaRPr dirty="0"/>
          </a:p>
          <a:p>
            <a:pPr marL="171450" lvl="0" indent="-171450" algn="l" rtl="0">
              <a:spcBef>
                <a:spcPts val="0"/>
              </a:spcBef>
              <a:spcAft>
                <a:spcPts val="0"/>
              </a:spcAft>
              <a:buClr>
                <a:schemeClr val="dk1"/>
              </a:buClr>
              <a:buSzPts val="1200"/>
              <a:buFont typeface="Arial"/>
              <a:buChar char="•"/>
            </a:pPr>
            <a:r>
              <a:rPr lang="en-US" dirty="0"/>
              <a:t>Discuss implementation strategies for best clinical practices.</a:t>
            </a:r>
            <a:endParaRPr dirty="0"/>
          </a:p>
        </p:txBody>
      </p:sp>
      <p:sp>
        <p:nvSpPr>
          <p:cNvPr id="63" name="Google Shape;6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 name="Google Shape;6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Sections</a:t>
            </a:r>
            <a:endParaRPr dirty="0"/>
          </a:p>
          <a:p>
            <a:pPr marL="171450" lvl="0" indent="-171450" algn="l" rtl="0">
              <a:spcBef>
                <a:spcPts val="0"/>
              </a:spcBef>
              <a:spcAft>
                <a:spcPts val="0"/>
              </a:spcAft>
              <a:buClr>
                <a:schemeClr val="dk1"/>
              </a:buClr>
              <a:buSzPts val="1200"/>
              <a:buFont typeface="Arial"/>
              <a:buChar char="•"/>
            </a:pPr>
            <a:r>
              <a:rPr lang="en-US" dirty="0"/>
              <a:t>Protein Amount</a:t>
            </a:r>
            <a:endParaRPr dirty="0"/>
          </a:p>
          <a:p>
            <a:pPr marL="171450" lvl="0" indent="-171450" algn="l" rtl="0">
              <a:spcBef>
                <a:spcPts val="0"/>
              </a:spcBef>
              <a:spcAft>
                <a:spcPts val="0"/>
              </a:spcAft>
              <a:buClr>
                <a:schemeClr val="dk1"/>
              </a:buClr>
              <a:buSzPts val="1200"/>
              <a:buFont typeface="Arial"/>
              <a:buChar char="•"/>
            </a:pPr>
            <a:r>
              <a:rPr lang="en-US" dirty="0"/>
              <a:t>Energy Intake</a:t>
            </a:r>
            <a:endParaRPr dirty="0"/>
          </a:p>
          <a:p>
            <a:pPr marL="171450" lvl="0" indent="-171450" algn="l" rtl="0">
              <a:spcBef>
                <a:spcPts val="0"/>
              </a:spcBef>
              <a:spcAft>
                <a:spcPts val="0"/>
              </a:spcAft>
              <a:buClr>
                <a:schemeClr val="dk1"/>
              </a:buClr>
              <a:buSzPts val="1200"/>
              <a:buFont typeface="Arial"/>
              <a:buChar char="•"/>
            </a:pPr>
            <a:r>
              <a:rPr lang="en-US" dirty="0"/>
              <a:t>Protein Type</a:t>
            </a:r>
            <a:endParaRPr dirty="0"/>
          </a:p>
          <a:p>
            <a:pPr marL="171450" lvl="0" indent="-171450" algn="l" rtl="0">
              <a:spcBef>
                <a:spcPts val="0"/>
              </a:spcBef>
              <a:spcAft>
                <a:spcPts val="0"/>
              </a:spcAft>
              <a:buClr>
                <a:schemeClr val="dk1"/>
              </a:buClr>
              <a:buSzPts val="1200"/>
              <a:buFont typeface="Arial"/>
              <a:buChar char="•"/>
            </a:pPr>
            <a:r>
              <a:rPr lang="en-US" dirty="0"/>
              <a:t>Dietary Patterns</a:t>
            </a:r>
            <a:endParaRPr dirty="0"/>
          </a:p>
        </p:txBody>
      </p:sp>
      <p:sp>
        <p:nvSpPr>
          <p:cNvPr id="70" name="Google Shape;7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 name="Google Shape;7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85750" lvl="0" indent="-247650" algn="l" rtl="0">
              <a:spcBef>
                <a:spcPts val="0"/>
              </a:spcBef>
              <a:spcAft>
                <a:spcPts val="0"/>
              </a:spcAft>
              <a:buClr>
                <a:schemeClr val="dk1"/>
              </a:buClr>
              <a:buSzPts val="1200"/>
              <a:buFont typeface="Arial"/>
              <a:buChar char="•"/>
            </a:pPr>
            <a:r>
              <a:rPr lang="en-US" b="0" i="0" u="none" strike="noStrike" dirty="0">
                <a:latin typeface="Arial"/>
                <a:ea typeface="Arial"/>
                <a:cs typeface="Arial"/>
                <a:sym typeface="Arial"/>
              </a:rPr>
              <a:t>Individualized management of nutritional intake is a crucial aspect of care for individuals diagnosed with any stage of CKD, including those receiving maintenance dialysis and those who have received a kidney transplant. </a:t>
            </a:r>
            <a:endParaRPr dirty="0"/>
          </a:p>
          <a:p>
            <a:pPr marL="285750" lvl="0" indent="-247650" algn="l" rtl="0">
              <a:spcBef>
                <a:spcPts val="0"/>
              </a:spcBef>
              <a:spcAft>
                <a:spcPts val="0"/>
              </a:spcAft>
              <a:buClr>
                <a:schemeClr val="dk1"/>
              </a:buClr>
              <a:buSzPts val="1200"/>
              <a:buFont typeface="Arial"/>
              <a:buChar char="•"/>
            </a:pPr>
            <a:r>
              <a:rPr lang="en-US" b="0" i="0" u="none" strike="noStrike" dirty="0">
                <a:latin typeface="Arial"/>
                <a:ea typeface="Arial"/>
                <a:cs typeface="Arial"/>
                <a:sym typeface="Arial"/>
              </a:rPr>
              <a:t>These patients are vulnerable for nutritional abnormalities, which are associated with higher risk for morbidity, mortality, and length of hospital stay. Nutritional needs change throughout the disease course, from the earlier stages of CKD to the posttransplant period. </a:t>
            </a:r>
            <a:endParaRPr dirty="0"/>
          </a:p>
          <a:p>
            <a:pPr marL="285750" lvl="0" indent="-247650" algn="l" rtl="0">
              <a:spcBef>
                <a:spcPts val="0"/>
              </a:spcBef>
              <a:spcAft>
                <a:spcPts val="0"/>
              </a:spcAft>
              <a:buClr>
                <a:schemeClr val="dk1"/>
              </a:buClr>
              <a:buSzPts val="1200"/>
              <a:buFont typeface="Arial"/>
              <a:buChar char="•"/>
            </a:pPr>
            <a:r>
              <a:rPr lang="en-US" b="0" i="0" u="none" strike="noStrike" dirty="0">
                <a:latin typeface="Arial"/>
                <a:ea typeface="Arial"/>
                <a:cs typeface="Arial"/>
                <a:sym typeface="Arial"/>
              </a:rPr>
              <a:t>The metabolic abnormalities and comorbid diseases that often accompany CKD further emphasize the need for specialized nutrition health care. </a:t>
            </a:r>
            <a:endParaRPr dirty="0"/>
          </a:p>
          <a:p>
            <a:pPr marL="285750" lvl="0" indent="-247650" algn="l" rtl="0">
              <a:spcBef>
                <a:spcPts val="0"/>
              </a:spcBef>
              <a:spcAft>
                <a:spcPts val="0"/>
              </a:spcAft>
              <a:buClr>
                <a:schemeClr val="dk1"/>
              </a:buClr>
              <a:buSzPts val="1200"/>
              <a:buFont typeface="Arial"/>
              <a:buChar char="•"/>
            </a:pPr>
            <a:r>
              <a:rPr lang="en-US" b="0" i="0" u="none" strike="noStrike" dirty="0">
                <a:latin typeface="Arial"/>
                <a:ea typeface="Arial"/>
                <a:cs typeface="Arial"/>
                <a:sym typeface="Arial"/>
              </a:rPr>
              <a:t>It is essential that such individuals receive tailored nutrition assessment and counseling in the form of MNT. MNT is a collaborative approach that typically requires the medical expertise and prescription of MNT by a physician or other provider (nurse practitioner or physician assistant) and implementation by an RDN (or international equivalent).</a:t>
            </a:r>
            <a:endParaRPr b="0" i="0" u="none" strike="noStrike" dirty="0">
              <a:solidFill>
                <a:schemeClr val="dk1"/>
              </a:solidFill>
              <a:latin typeface="Arial"/>
              <a:ea typeface="Arial"/>
              <a:cs typeface="Arial"/>
              <a:sym typeface="Arial"/>
            </a:endParaRPr>
          </a:p>
          <a:p>
            <a:pPr marL="285750" lvl="0" indent="-285750" algn="l" rtl="0">
              <a:spcBef>
                <a:spcPts val="0"/>
              </a:spcBef>
              <a:spcAft>
                <a:spcPts val="0"/>
              </a:spcAft>
              <a:buClr>
                <a:schemeClr val="dk1"/>
              </a:buClr>
              <a:buSzPts val="1200"/>
              <a:buFont typeface="Arial"/>
              <a:buChar char="•"/>
            </a:pPr>
            <a:r>
              <a:rPr lang="en-US" b="0" i="0" u="none" strike="noStrike" dirty="0">
                <a:latin typeface="Arial"/>
                <a:ea typeface="Arial"/>
                <a:cs typeface="Arial"/>
                <a:sym typeface="Arial"/>
              </a:rPr>
              <a:t>MNT requires nutrition screening and assessment of nutritional status to provide individualized treatment for specific disease states. Patients with CKD are on a dynamic nutrition trajectory according to their disease stage and MNT is needed at each stage of CKD. Metabolic abnormalities and acid-base and fluid and electrolyte balances often change as CKD progresses.</a:t>
            </a:r>
            <a:endParaRPr dirty="0"/>
          </a:p>
          <a:p>
            <a:pPr marL="0" lvl="0" indent="0" algn="l" rtl="0">
              <a:spcBef>
                <a:spcPts val="0"/>
              </a:spcBef>
              <a:spcAft>
                <a:spcPts val="0"/>
              </a:spcAft>
              <a:buNone/>
            </a:pPr>
            <a:endParaRPr b="0" i="0" u="none" strike="noStrike" dirty="0">
              <a:solidFill>
                <a:schemeClr val="dk1"/>
              </a:solidFill>
              <a:latin typeface="Calibri"/>
              <a:ea typeface="Calibri"/>
              <a:cs typeface="Calibri"/>
              <a:sym typeface="Calibri"/>
            </a:endParaRPr>
          </a:p>
        </p:txBody>
      </p:sp>
      <p:sp>
        <p:nvSpPr>
          <p:cNvPr id="85" name="Google Shape;8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85750" lvl="0" indent="-247650" algn="l" rtl="0">
              <a:spcBef>
                <a:spcPts val="0"/>
              </a:spcBef>
              <a:spcAft>
                <a:spcPts val="0"/>
              </a:spcAft>
              <a:buClr>
                <a:schemeClr val="dk1"/>
              </a:buClr>
              <a:buSzPts val="1200"/>
              <a:buFont typeface="Arial"/>
              <a:buChar char="•"/>
            </a:pPr>
            <a:r>
              <a:rPr lang="en-US" b="0" i="0" u="none" strike="noStrike" dirty="0">
                <a:latin typeface="Arial"/>
                <a:ea typeface="Arial"/>
                <a:cs typeface="Arial"/>
                <a:sym typeface="Arial"/>
              </a:rPr>
              <a:t>Sixteen RCTs examining the effect of MNT on nutrition related outcomes were identified in the systematic review (See Table S7 supplemental material). </a:t>
            </a:r>
            <a:endParaRPr lang="en-US" dirty="0"/>
          </a:p>
          <a:p>
            <a:pPr marL="285750" lvl="0" indent="-247650" algn="l" rtl="0">
              <a:spcBef>
                <a:spcPts val="0"/>
              </a:spcBef>
              <a:spcAft>
                <a:spcPts val="0"/>
              </a:spcAft>
              <a:buClr>
                <a:schemeClr val="dk1"/>
              </a:buClr>
              <a:buSzPts val="1200"/>
              <a:buFont typeface="Arial"/>
              <a:buChar char="•"/>
            </a:pPr>
            <a:r>
              <a:rPr lang="en-US" b="0" i="0" u="none" strike="noStrike" dirty="0">
                <a:latin typeface="Arial"/>
                <a:ea typeface="Arial"/>
                <a:cs typeface="Arial"/>
                <a:sym typeface="Arial"/>
              </a:rPr>
              <a:t>These studies were heterogeneous in terms of the populations; 5 studies included patients who were </a:t>
            </a:r>
            <a:r>
              <a:rPr lang="en-US" b="0" i="0" u="none" strike="noStrike" dirty="0" err="1">
                <a:latin typeface="Arial"/>
                <a:ea typeface="Arial"/>
                <a:cs typeface="Arial"/>
                <a:sym typeface="Arial"/>
              </a:rPr>
              <a:t>nondialyzed</a:t>
            </a:r>
            <a:r>
              <a:rPr lang="en-US" b="0" i="0" u="none" strike="noStrike" dirty="0">
                <a:latin typeface="Arial"/>
                <a:ea typeface="Arial"/>
                <a:cs typeface="Arial"/>
                <a:sym typeface="Arial"/>
              </a:rPr>
              <a:t> (</a:t>
            </a:r>
            <a:r>
              <a:rPr lang="en-US" sz="1200" dirty="0">
                <a:solidFill>
                  <a:schemeClr val="dk1"/>
                </a:solidFill>
              </a:rPr>
              <a:t>Campbell 2008, </a:t>
            </a:r>
            <a:r>
              <a:rPr lang="en-US" sz="1200" dirty="0" err="1">
                <a:solidFill>
                  <a:schemeClr val="dk1"/>
                </a:solidFill>
              </a:rPr>
              <a:t>Howden</a:t>
            </a:r>
            <a:r>
              <a:rPr lang="en-US" sz="1200" dirty="0">
                <a:solidFill>
                  <a:schemeClr val="dk1"/>
                </a:solidFill>
              </a:rPr>
              <a:t> 2013, </a:t>
            </a:r>
            <a:r>
              <a:rPr lang="en-US" sz="1200" dirty="0" err="1">
                <a:solidFill>
                  <a:schemeClr val="dk1"/>
                </a:solidFill>
              </a:rPr>
              <a:t>Paes</a:t>
            </a:r>
            <a:r>
              <a:rPr lang="en-US" sz="1200" dirty="0">
                <a:solidFill>
                  <a:schemeClr val="dk1"/>
                </a:solidFill>
              </a:rPr>
              <a:t>-Barreto 2013, </a:t>
            </a:r>
            <a:r>
              <a:rPr lang="en-US" sz="1200" dirty="0" err="1">
                <a:solidFill>
                  <a:schemeClr val="dk1"/>
                </a:solidFill>
              </a:rPr>
              <a:t>Fiesher</a:t>
            </a:r>
            <a:r>
              <a:rPr lang="en-US" sz="1200" dirty="0">
                <a:solidFill>
                  <a:schemeClr val="dk1"/>
                </a:solidFill>
              </a:rPr>
              <a:t> 2011, </a:t>
            </a:r>
            <a:r>
              <a:rPr lang="en-US" sz="1200" dirty="0" err="1">
                <a:solidFill>
                  <a:schemeClr val="dk1"/>
                </a:solidFill>
              </a:rPr>
              <a:t>Howden</a:t>
            </a:r>
            <a:r>
              <a:rPr lang="en-US" sz="1200" dirty="0">
                <a:solidFill>
                  <a:schemeClr val="dk1"/>
                </a:solidFill>
              </a:rPr>
              <a:t> 2013); </a:t>
            </a:r>
            <a:r>
              <a:rPr lang="en-US" b="0" i="0" u="none" strike="noStrike" dirty="0">
                <a:latin typeface="Arial"/>
                <a:ea typeface="Arial"/>
                <a:cs typeface="Arial"/>
                <a:sym typeface="Arial"/>
              </a:rPr>
              <a:t>9 included patients receiving MHD (</a:t>
            </a:r>
            <a:r>
              <a:rPr lang="en-US" sz="1200" dirty="0" err="1">
                <a:solidFill>
                  <a:schemeClr val="dk1"/>
                </a:solidFill>
              </a:rPr>
              <a:t>Karavetian</a:t>
            </a:r>
            <a:r>
              <a:rPr lang="en-US" sz="1200" dirty="0">
                <a:solidFill>
                  <a:schemeClr val="dk1"/>
                </a:solidFill>
              </a:rPr>
              <a:t> 2013, Leon 2006, Lou 2012, </a:t>
            </a:r>
            <a:r>
              <a:rPr lang="en-US" sz="1200" dirty="0" err="1">
                <a:solidFill>
                  <a:schemeClr val="dk1"/>
                </a:solidFill>
              </a:rPr>
              <a:t>Sevick</a:t>
            </a:r>
            <a:r>
              <a:rPr lang="en-US" sz="1200" dirty="0">
                <a:solidFill>
                  <a:schemeClr val="dk1"/>
                </a:solidFill>
              </a:rPr>
              <a:t> 2016, </a:t>
            </a:r>
            <a:r>
              <a:rPr lang="en-US" sz="1200" dirty="0" err="1">
                <a:solidFill>
                  <a:schemeClr val="dk1"/>
                </a:solidFill>
              </a:rPr>
              <a:t>Akpele</a:t>
            </a:r>
            <a:r>
              <a:rPr lang="en-US" sz="1200" dirty="0">
                <a:solidFill>
                  <a:schemeClr val="dk1"/>
                </a:solidFill>
              </a:rPr>
              <a:t> 2004, Hernandez-</a:t>
            </a:r>
            <a:r>
              <a:rPr lang="en-US" sz="1200" dirty="0" err="1">
                <a:solidFill>
                  <a:schemeClr val="dk1"/>
                </a:solidFill>
              </a:rPr>
              <a:t>Morante</a:t>
            </a:r>
            <a:r>
              <a:rPr lang="en-US" sz="1200" dirty="0">
                <a:solidFill>
                  <a:schemeClr val="dk1"/>
                </a:solidFill>
              </a:rPr>
              <a:t> 2014, Ashurst 2003, Morey 2008, Campbell 2008)</a:t>
            </a:r>
            <a:r>
              <a:rPr lang="en-US" sz="1600" dirty="0">
                <a:solidFill>
                  <a:schemeClr val="dk1"/>
                </a:solidFill>
              </a:rPr>
              <a:t>; </a:t>
            </a:r>
            <a:r>
              <a:rPr lang="en-US" b="0" i="0" u="none" strike="noStrike" dirty="0">
                <a:latin typeface="Arial"/>
                <a:ea typeface="Arial"/>
                <a:cs typeface="Arial"/>
                <a:sym typeface="Arial"/>
              </a:rPr>
              <a:t>1 included patients receiving CAPD </a:t>
            </a:r>
            <a:r>
              <a:rPr lang="en-US" sz="1200" dirty="0">
                <a:solidFill>
                  <a:schemeClr val="dk1"/>
                </a:solidFill>
              </a:rPr>
              <a:t>(Sutton 2007);</a:t>
            </a:r>
            <a:r>
              <a:rPr lang="en-US" b="0" i="0" u="none" strike="noStrike" dirty="0">
                <a:latin typeface="Arial"/>
                <a:ea typeface="Arial"/>
                <a:cs typeface="Arial"/>
                <a:sym typeface="Arial"/>
              </a:rPr>
              <a:t> and 1 included patients posttransplant </a:t>
            </a:r>
            <a:r>
              <a:rPr lang="en-US" sz="1200" dirty="0">
                <a:solidFill>
                  <a:schemeClr val="dk1"/>
                </a:solidFill>
              </a:rPr>
              <a:t>(</a:t>
            </a:r>
            <a:r>
              <a:rPr lang="en-US" sz="1200" dirty="0" err="1">
                <a:solidFill>
                  <a:schemeClr val="dk1"/>
                </a:solidFill>
              </a:rPr>
              <a:t>Orazio</a:t>
            </a:r>
            <a:r>
              <a:rPr lang="en-US" sz="1200" dirty="0">
                <a:solidFill>
                  <a:schemeClr val="dk1"/>
                </a:solidFill>
              </a:rPr>
              <a:t> 2011)</a:t>
            </a:r>
            <a:r>
              <a:rPr lang="en-US" b="0" i="0" u="none" strike="noStrike" dirty="0">
                <a:latin typeface="Arial"/>
                <a:ea typeface="Arial"/>
                <a:cs typeface="Arial"/>
                <a:sym typeface="Arial"/>
              </a:rPr>
              <a:t>  interventions (e.g. RDNs used various methods of nutritional counseling among the studies), and outcomes (e.g. protein intake, serum phosphate level, serum albumin level, BMI, and dyslipidemia). </a:t>
            </a:r>
            <a:endParaRPr lang="en-US" dirty="0"/>
          </a:p>
          <a:p>
            <a:pPr marL="285750" lvl="0" indent="-247650" algn="l" rtl="0">
              <a:spcBef>
                <a:spcPts val="0"/>
              </a:spcBef>
              <a:spcAft>
                <a:spcPts val="0"/>
              </a:spcAft>
              <a:buClr>
                <a:schemeClr val="dk1"/>
              </a:buClr>
              <a:buSzPts val="1200"/>
              <a:buFont typeface="Arial"/>
              <a:buChar char="•"/>
            </a:pPr>
            <a:r>
              <a:rPr lang="en-US" b="0" i="0" u="none" strike="noStrike">
                <a:latin typeface="Arial"/>
                <a:ea typeface="Arial"/>
                <a:cs typeface="Arial"/>
                <a:sym typeface="Arial"/>
              </a:rPr>
              <a:t>Intervention durations ranged from 4 weeks to 2 years.</a:t>
            </a:r>
            <a:endParaRPr lang="en-US" dirty="0"/>
          </a:p>
        </p:txBody>
      </p:sp>
      <p:sp>
        <p:nvSpPr>
          <p:cNvPr id="92" name="Google Shape;9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09550" lvl="0" indent="-171450" algn="l" rtl="0">
              <a:spcBef>
                <a:spcPts val="0"/>
              </a:spcBef>
              <a:spcAft>
                <a:spcPts val="0"/>
              </a:spcAft>
              <a:buClr>
                <a:schemeClr val="dk1"/>
              </a:buClr>
              <a:buSzPts val="1200"/>
              <a:buFont typeface="Arial" panose="020B0604020202020204" pitchFamily="34" charset="0"/>
              <a:buChar char="•"/>
            </a:pPr>
            <a:r>
              <a:rPr lang="en-US" b="0" i="0" u="none" strike="noStrike" dirty="0">
                <a:latin typeface="Arial"/>
                <a:ea typeface="Arial"/>
                <a:cs typeface="Arial"/>
                <a:sym typeface="Arial"/>
              </a:rPr>
              <a:t>The full utility and value of MNT provided by the RDN on both nutrition outcomes and risk for morbidity, mortality, and hospitalizations has not yet been fully identified. </a:t>
            </a:r>
            <a:endParaRPr dirty="0"/>
          </a:p>
          <a:p>
            <a:pPr marL="209550" lvl="0" indent="-171450" algn="l" rtl="0">
              <a:spcBef>
                <a:spcPts val="0"/>
              </a:spcBef>
              <a:spcAft>
                <a:spcPts val="0"/>
              </a:spcAft>
              <a:buClr>
                <a:schemeClr val="dk1"/>
              </a:buClr>
              <a:buSzPts val="1200"/>
              <a:buFont typeface="Arial" panose="020B0604020202020204" pitchFamily="34" charset="0"/>
              <a:buChar char="•"/>
            </a:pPr>
            <a:r>
              <a:rPr lang="en-US" b="0" i="0" u="none" strike="noStrike" dirty="0">
                <a:latin typeface="Arial"/>
                <a:ea typeface="Arial"/>
                <a:cs typeface="Arial"/>
                <a:sym typeface="Arial"/>
              </a:rPr>
              <a:t>The impact of the RDN in many disease states and the value of repeated contacts with an RDN on specific nutrition parameters has been documented in the literature. This is particularly true for patients with CKD, as well as in other disease states and metabolic phenotypes such as obesity that affect CKD risk and exacerbation of CKD progression. </a:t>
            </a:r>
            <a:endParaRPr dirty="0"/>
          </a:p>
          <a:p>
            <a:pPr marL="209550" lvl="0" indent="-171450" algn="l" rtl="0">
              <a:spcBef>
                <a:spcPts val="0"/>
              </a:spcBef>
              <a:spcAft>
                <a:spcPts val="0"/>
              </a:spcAft>
              <a:buClr>
                <a:schemeClr val="dk1"/>
              </a:buClr>
              <a:buSzPts val="1200"/>
              <a:buFont typeface="Arial" panose="020B0604020202020204" pitchFamily="34" charset="0"/>
              <a:buChar char="•"/>
            </a:pPr>
            <a:r>
              <a:rPr lang="en-US" b="0" i="0" u="none" strike="noStrike" dirty="0">
                <a:solidFill>
                  <a:schemeClr val="tx1"/>
                </a:solidFill>
                <a:latin typeface="Arial"/>
                <a:ea typeface="Arial"/>
                <a:cs typeface="Arial"/>
                <a:sym typeface="Arial"/>
              </a:rPr>
              <a:t>Although MNT outcomes research is still in its infancy, the studies that exist exhibit important relationships on nutrition parameters and other outcomes. </a:t>
            </a:r>
            <a:endParaRPr dirty="0">
              <a:solidFill>
                <a:schemeClr val="tx1"/>
              </a:solidFill>
            </a:endParaRPr>
          </a:p>
          <a:p>
            <a:pPr marL="209550" lvl="0" indent="-171450" algn="l" rtl="0">
              <a:spcBef>
                <a:spcPts val="0"/>
              </a:spcBef>
              <a:spcAft>
                <a:spcPts val="0"/>
              </a:spcAft>
              <a:buClr>
                <a:schemeClr val="dk1"/>
              </a:buClr>
              <a:buSzPts val="1200"/>
              <a:buFont typeface="Arial" panose="020B0604020202020204" pitchFamily="34" charset="0"/>
              <a:buChar char="•"/>
            </a:pPr>
            <a:r>
              <a:rPr lang="en-US" b="0" i="0" u="none" strike="noStrike" dirty="0">
                <a:solidFill>
                  <a:schemeClr val="tx1"/>
                </a:solidFill>
                <a:latin typeface="Arial"/>
                <a:ea typeface="Arial"/>
                <a:cs typeface="Arial"/>
                <a:sym typeface="Arial"/>
              </a:rPr>
              <a:t>An MNT database that monitors MNT intervention effectiveness on nutrition and overall outcome parameters would enable the formalization of this analysis. </a:t>
            </a:r>
            <a:endParaRPr dirty="0">
              <a:solidFill>
                <a:schemeClr val="tx1"/>
              </a:solidFill>
            </a:endParaRPr>
          </a:p>
          <a:p>
            <a:pPr marL="209550" lvl="0" indent="-171450" algn="l" rtl="0">
              <a:spcBef>
                <a:spcPts val="0"/>
              </a:spcBef>
              <a:spcAft>
                <a:spcPts val="0"/>
              </a:spcAft>
              <a:buClr>
                <a:schemeClr val="dk1"/>
              </a:buClr>
              <a:buSzPts val="1200"/>
              <a:buFont typeface="Arial" panose="020B0604020202020204" pitchFamily="34" charset="0"/>
              <a:buChar char="•"/>
            </a:pPr>
            <a:r>
              <a:rPr lang="en-US" b="0" i="0" u="none" strike="noStrike" dirty="0">
                <a:solidFill>
                  <a:schemeClr val="tx1"/>
                </a:solidFill>
                <a:latin typeface="Arial"/>
                <a:ea typeface="Arial"/>
                <a:cs typeface="Arial"/>
                <a:sym typeface="Arial"/>
              </a:rPr>
              <a:t>Studies that prove causality or significant association between MNT application and patient outcomes are currently in progress. </a:t>
            </a:r>
            <a:endParaRPr dirty="0">
              <a:solidFill>
                <a:schemeClr val="tx1"/>
              </a:solidFill>
            </a:endParaRPr>
          </a:p>
          <a:p>
            <a:pPr marL="209550" lvl="0" indent="-171450" algn="l" rtl="0">
              <a:spcBef>
                <a:spcPts val="0"/>
              </a:spcBef>
              <a:spcAft>
                <a:spcPts val="0"/>
              </a:spcAft>
              <a:buClr>
                <a:schemeClr val="dk1"/>
              </a:buClr>
              <a:buSzPts val="1200"/>
              <a:buFont typeface="Arial" panose="020B0604020202020204" pitchFamily="34" charset="0"/>
              <a:buChar char="•"/>
            </a:pPr>
            <a:r>
              <a:rPr lang="en-US" b="0" i="0" u="none" strike="noStrike" dirty="0">
                <a:solidFill>
                  <a:schemeClr val="tx1"/>
                </a:solidFill>
                <a:latin typeface="Arial"/>
                <a:ea typeface="Arial"/>
                <a:cs typeface="Arial"/>
                <a:sym typeface="Arial"/>
              </a:rPr>
              <a:t>In addition, the strength of the evidence in the studies reviewed prohibits strong recommendations due to the variability in study populations, protocols, and analyses. Therefore, this section included recommendations that are mostly opinion based.</a:t>
            </a:r>
            <a:endParaRPr dirty="0">
              <a:solidFill>
                <a:schemeClr val="tx1"/>
              </a:solidFill>
            </a:endParaRPr>
          </a:p>
        </p:txBody>
      </p:sp>
      <p:sp>
        <p:nvSpPr>
          <p:cNvPr id="107" name="Google Shape;10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1_Title">
  <p:cSld name="01_Title">
    <p:bg>
      <p:bgPr>
        <a:gradFill>
          <a:gsLst>
            <a:gs pos="0">
              <a:srgbClr val="6F6F6F"/>
            </a:gs>
            <a:gs pos="50000">
              <a:srgbClr val="5D5D5D"/>
            </a:gs>
            <a:gs pos="100000">
              <a:srgbClr val="484848"/>
            </a:gs>
          </a:gsLst>
          <a:lin ang="5400000" scaled="0"/>
        </a:gradFill>
        <a:effectLst/>
      </p:bgPr>
    </p:bg>
    <p:spTree>
      <p:nvGrpSpPr>
        <p:cNvPr id="1" name="Shape 11"/>
        <p:cNvGrpSpPr/>
        <p:nvPr/>
      </p:nvGrpSpPr>
      <p:grpSpPr>
        <a:xfrm>
          <a:off x="0" y="0"/>
          <a:ext cx="0" cy="0"/>
          <a:chOff x="0" y="0"/>
          <a:chExt cx="0" cy="0"/>
        </a:xfrm>
      </p:grpSpPr>
      <p:sp>
        <p:nvSpPr>
          <p:cNvPr id="12" name="Google Shape;12;p21"/>
          <p:cNvSpPr txBox="1">
            <a:spLocks noGrp="1"/>
          </p:cNvSpPr>
          <p:nvPr>
            <p:ph type="title"/>
          </p:nvPr>
        </p:nvSpPr>
        <p:spPr>
          <a:xfrm>
            <a:off x="1790700" y="762000"/>
            <a:ext cx="8648700" cy="495486"/>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02">
    <p:spTree>
      <p:nvGrpSpPr>
        <p:cNvPr id="1" name=""/>
        <p:cNvGrpSpPr/>
        <p:nvPr/>
      </p:nvGrpSpPr>
      <p:grpSpPr>
        <a:xfrm>
          <a:off x="0" y="0"/>
          <a:ext cx="0" cy="0"/>
          <a:chOff x="0" y="0"/>
          <a:chExt cx="0" cy="0"/>
        </a:xfrm>
      </p:grpSpPr>
      <p:sp>
        <p:nvSpPr>
          <p:cNvPr id="3" name="Title 64"/>
          <p:cNvSpPr>
            <a:spLocks noGrp="1"/>
          </p:cNvSpPr>
          <p:nvPr>
            <p:ph type="title"/>
          </p:nvPr>
        </p:nvSpPr>
        <p:spPr>
          <a:xfrm>
            <a:off x="1790700" y="762000"/>
            <a:ext cx="8648700" cy="495486"/>
          </a:xfrm>
          <a:prstGeom prst="rect">
            <a:avLst/>
          </a:prstGeom>
        </p:spPr>
        <p:txBody>
          <a:bodyPr/>
          <a:lstStyle>
            <a:lvl1pPr algn="ctr">
              <a:defRPr sz="3200" b="0" i="0">
                <a:solidFill>
                  <a:schemeClr val="tx1"/>
                </a:solidFill>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664118093"/>
      </p:ext>
    </p:extLst>
  </p:cSld>
  <p:clrMapOvr>
    <a:masterClrMapping/>
  </p:clrMapOvr>
  <p:extLst>
    <p:ext uri="{DCECCB84-F9BA-43D5-87BE-67443E8EF086}">
      <p15:sldGuideLst xmlns:p15="http://schemas.microsoft.com/office/powerpoint/2012/main">
        <p15:guide id="1" orient="horz" pos="960">
          <p15:clr>
            <a:srgbClr val="547EBF"/>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04">
    <p:spTree>
      <p:nvGrpSpPr>
        <p:cNvPr id="1" name=""/>
        <p:cNvGrpSpPr/>
        <p:nvPr/>
      </p:nvGrpSpPr>
      <p:grpSpPr>
        <a:xfrm>
          <a:off x="0" y="0"/>
          <a:ext cx="0" cy="0"/>
          <a:chOff x="0" y="0"/>
          <a:chExt cx="0" cy="0"/>
        </a:xfrm>
      </p:grpSpPr>
      <p:sp>
        <p:nvSpPr>
          <p:cNvPr id="3" name="Title 64"/>
          <p:cNvSpPr>
            <a:spLocks noGrp="1"/>
          </p:cNvSpPr>
          <p:nvPr>
            <p:ph type="title"/>
          </p:nvPr>
        </p:nvSpPr>
        <p:spPr>
          <a:xfrm>
            <a:off x="1790700" y="762000"/>
            <a:ext cx="8636508" cy="495486"/>
          </a:xfrm>
          <a:prstGeom prst="rect">
            <a:avLst/>
          </a:prstGeom>
        </p:spPr>
        <p:txBody>
          <a:bodyPr/>
          <a:lstStyle>
            <a:lvl1pPr algn="ctr">
              <a:defRPr sz="3200" b="0" i="0">
                <a:solidFill>
                  <a:schemeClr val="tx1"/>
                </a:solidFill>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a:t>Click to edit Master title style</a:t>
            </a:r>
            <a:endParaRPr lang="en-US" dirty="0"/>
          </a:p>
        </p:txBody>
      </p:sp>
      <p:sp>
        <p:nvSpPr>
          <p:cNvPr id="5" name="Picture Placeholder 4"/>
          <p:cNvSpPr>
            <a:spLocks noGrp="1"/>
          </p:cNvSpPr>
          <p:nvPr>
            <p:ph type="pic" sz="quarter" idx="17" hasCustomPrompt="1"/>
          </p:nvPr>
        </p:nvSpPr>
        <p:spPr>
          <a:xfrm>
            <a:off x="0" y="3818238"/>
            <a:ext cx="3054096" cy="1933831"/>
          </a:xfrm>
          <a:prstGeom prst="rect">
            <a:avLst/>
          </a:prstGeom>
          <a:solidFill>
            <a:schemeClr val="bg2"/>
          </a:solidFill>
        </p:spPr>
        <p:txBody>
          <a:bodyPr wrap="square" anchor="ctr">
            <a:noAutofit/>
          </a:bodyPr>
          <a:lstStyle>
            <a:lvl1pPr marL="0" indent="0" algn="ctr">
              <a:buNone/>
              <a:defRPr sz="1200" b="0" i="0">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dirty="0"/>
              <a:t>Drag &amp; Drop Image (optional)</a:t>
            </a:r>
          </a:p>
        </p:txBody>
      </p:sp>
      <p:sp>
        <p:nvSpPr>
          <p:cNvPr id="7" name="Picture Placeholder 6"/>
          <p:cNvSpPr>
            <a:spLocks noGrp="1"/>
          </p:cNvSpPr>
          <p:nvPr>
            <p:ph type="pic" sz="quarter" idx="18" hasCustomPrompt="1"/>
          </p:nvPr>
        </p:nvSpPr>
        <p:spPr>
          <a:xfrm>
            <a:off x="3054096" y="3818238"/>
            <a:ext cx="3054096" cy="1933831"/>
          </a:xfrm>
          <a:prstGeom prst="rect">
            <a:avLst/>
          </a:prstGeom>
          <a:solidFill>
            <a:schemeClr val="bg2"/>
          </a:solidFill>
        </p:spPr>
        <p:txBody>
          <a:bodyPr wrap="square" anchor="ctr">
            <a:noAutofit/>
          </a:bodyPr>
          <a:lstStyle>
            <a:lvl1pPr marL="0" indent="0" algn="ctr">
              <a:buNone/>
              <a:defRPr sz="1200" b="0" i="0">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dirty="0"/>
              <a:t>Drag &amp; Drop Image (optional)</a:t>
            </a:r>
          </a:p>
        </p:txBody>
      </p:sp>
      <p:sp>
        <p:nvSpPr>
          <p:cNvPr id="8" name="Picture Placeholder 7"/>
          <p:cNvSpPr>
            <a:spLocks noGrp="1"/>
          </p:cNvSpPr>
          <p:nvPr>
            <p:ph type="pic" sz="quarter" idx="19" hasCustomPrompt="1"/>
          </p:nvPr>
        </p:nvSpPr>
        <p:spPr>
          <a:xfrm>
            <a:off x="6108192" y="3818238"/>
            <a:ext cx="3054096" cy="1933831"/>
          </a:xfrm>
          <a:prstGeom prst="rect">
            <a:avLst/>
          </a:prstGeom>
          <a:solidFill>
            <a:schemeClr val="bg2"/>
          </a:solidFill>
        </p:spPr>
        <p:txBody>
          <a:bodyPr wrap="square" anchor="ctr">
            <a:noAutofit/>
          </a:bodyPr>
          <a:lstStyle>
            <a:lvl1pPr marL="0" indent="0" algn="ctr">
              <a:buNone/>
              <a:defRPr sz="1200" b="0" i="0">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dirty="0"/>
              <a:t>Drag &amp; Drop Image (optional)</a:t>
            </a:r>
          </a:p>
        </p:txBody>
      </p:sp>
      <p:sp>
        <p:nvSpPr>
          <p:cNvPr id="9" name="Picture Placeholder 8"/>
          <p:cNvSpPr>
            <a:spLocks noGrp="1"/>
          </p:cNvSpPr>
          <p:nvPr>
            <p:ph type="pic" sz="quarter" idx="20" hasCustomPrompt="1"/>
          </p:nvPr>
        </p:nvSpPr>
        <p:spPr>
          <a:xfrm>
            <a:off x="9162288" y="3818238"/>
            <a:ext cx="3054096" cy="1933831"/>
          </a:xfrm>
          <a:prstGeom prst="rect">
            <a:avLst/>
          </a:prstGeom>
          <a:solidFill>
            <a:schemeClr val="bg2"/>
          </a:solidFill>
        </p:spPr>
        <p:txBody>
          <a:bodyPr wrap="square" anchor="ctr">
            <a:noAutofit/>
          </a:bodyPr>
          <a:lstStyle>
            <a:lvl1pPr marL="0" indent="0" algn="ctr">
              <a:buNone/>
              <a:defRPr sz="1200" b="0" i="0">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dirty="0"/>
              <a:t>Drag &amp; Drop Image (optional)</a:t>
            </a:r>
          </a:p>
        </p:txBody>
      </p:sp>
    </p:spTree>
    <p:extLst>
      <p:ext uri="{BB962C8B-B14F-4D97-AF65-F5344CB8AC3E}">
        <p14:creationId xmlns:p14="http://schemas.microsoft.com/office/powerpoint/2010/main" val="940804107"/>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06">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8946292" y="0"/>
            <a:ext cx="3245708" cy="6857999"/>
          </a:xfrm>
          <a:prstGeom prst="rect">
            <a:avLst/>
          </a:prstGeom>
          <a:solidFill>
            <a:schemeClr val="bg2"/>
          </a:solidFill>
        </p:spPr>
        <p:txBody>
          <a:bodyPr wrap="square" anchor="ctr">
            <a:noAutofit/>
          </a:bodyPr>
          <a:lstStyle>
            <a:lvl1pPr marL="0" indent="0" algn="ctr">
              <a:buNone/>
              <a:defRPr sz="1200" b="0" i="0">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dirty="0"/>
              <a:t>Drag &amp; Drop Image (optional)</a:t>
            </a:r>
          </a:p>
        </p:txBody>
      </p:sp>
      <p:sp>
        <p:nvSpPr>
          <p:cNvPr id="3" name="Title 64">
            <a:extLst>
              <a:ext uri="{FF2B5EF4-FFF2-40B4-BE49-F238E27FC236}">
                <a16:creationId xmlns:a16="http://schemas.microsoft.com/office/drawing/2014/main" id="{66D31082-A10D-4FFF-B772-22073B3FAF9B}"/>
              </a:ext>
            </a:extLst>
          </p:cNvPr>
          <p:cNvSpPr>
            <a:spLocks noGrp="1"/>
          </p:cNvSpPr>
          <p:nvPr>
            <p:ph type="title"/>
          </p:nvPr>
        </p:nvSpPr>
        <p:spPr>
          <a:xfrm>
            <a:off x="1790700" y="762000"/>
            <a:ext cx="8648700" cy="495486"/>
          </a:xfrm>
          <a:prstGeom prst="rect">
            <a:avLst/>
          </a:prstGeom>
        </p:spPr>
        <p:txBody>
          <a:bodyPr/>
          <a:lstStyle>
            <a:lvl1pPr algn="ctr">
              <a:defRPr sz="3200" b="0" i="0">
                <a:solidFill>
                  <a:schemeClr val="tx1"/>
                </a:solidFill>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568904269"/>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07">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4703805" y="0"/>
            <a:ext cx="2784390" cy="6857999"/>
          </a:xfrm>
          <a:prstGeom prst="rect">
            <a:avLst/>
          </a:prstGeom>
          <a:solidFill>
            <a:schemeClr val="bg2"/>
          </a:solidFill>
        </p:spPr>
        <p:txBody>
          <a:bodyPr wrap="square" anchor="ctr">
            <a:noAutofit/>
          </a:bodyPr>
          <a:lstStyle>
            <a:lvl1pPr marL="0" indent="0" algn="ctr">
              <a:buNone/>
              <a:defRPr sz="1200" b="0" i="0">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dirty="0"/>
              <a:t>Drag &amp; Drop Image (optional)</a:t>
            </a:r>
          </a:p>
        </p:txBody>
      </p:sp>
    </p:spTree>
    <p:extLst>
      <p:ext uri="{BB962C8B-B14F-4D97-AF65-F5344CB8AC3E}">
        <p14:creationId xmlns:p14="http://schemas.microsoft.com/office/powerpoint/2010/main" val="2567898630"/>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08">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1790700" y="1"/>
            <a:ext cx="4305300" cy="2372496"/>
          </a:xfrm>
          <a:prstGeom prst="rect">
            <a:avLst/>
          </a:prstGeom>
          <a:solidFill>
            <a:schemeClr val="bg2"/>
          </a:solidFill>
        </p:spPr>
        <p:txBody>
          <a:bodyPr wrap="square" anchor="ctr">
            <a:noAutofit/>
          </a:bodyPr>
          <a:lstStyle>
            <a:lvl1pPr marL="0" indent="0" algn="ctr">
              <a:buNone/>
              <a:defRPr sz="1200" b="0" i="0">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dirty="0"/>
              <a:t>Drag &amp; Drop Image (optional)</a:t>
            </a:r>
          </a:p>
        </p:txBody>
      </p:sp>
      <p:sp>
        <p:nvSpPr>
          <p:cNvPr id="5" name="Picture Placeholder 4"/>
          <p:cNvSpPr>
            <a:spLocks noGrp="1"/>
          </p:cNvSpPr>
          <p:nvPr>
            <p:ph type="pic" sz="quarter" idx="17" hasCustomPrompt="1"/>
          </p:nvPr>
        </p:nvSpPr>
        <p:spPr>
          <a:xfrm>
            <a:off x="1790700" y="4485504"/>
            <a:ext cx="4305300" cy="2372496"/>
          </a:xfrm>
          <a:prstGeom prst="rect">
            <a:avLst/>
          </a:prstGeom>
          <a:solidFill>
            <a:schemeClr val="bg2"/>
          </a:solidFill>
        </p:spPr>
        <p:txBody>
          <a:bodyPr wrap="square" anchor="ctr">
            <a:noAutofit/>
          </a:bodyPr>
          <a:lstStyle>
            <a:lvl1pPr marL="0" indent="0" algn="ctr">
              <a:buNone/>
              <a:defRPr sz="1200" b="0" i="0">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dirty="0"/>
              <a:t>Drag &amp; Drop Image (optional)</a:t>
            </a:r>
          </a:p>
        </p:txBody>
      </p:sp>
    </p:spTree>
    <p:extLst>
      <p:ext uri="{BB962C8B-B14F-4D97-AF65-F5344CB8AC3E}">
        <p14:creationId xmlns:p14="http://schemas.microsoft.com/office/powerpoint/2010/main" val="1812588548"/>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09">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0" y="1"/>
            <a:ext cx="3361038" cy="6857999"/>
          </a:xfrm>
          <a:prstGeom prst="rect">
            <a:avLst/>
          </a:prstGeom>
          <a:solidFill>
            <a:schemeClr val="bg2"/>
          </a:solidFill>
        </p:spPr>
        <p:txBody>
          <a:bodyPr wrap="square" anchor="ctr">
            <a:noAutofit/>
          </a:bodyPr>
          <a:lstStyle>
            <a:lvl1pPr marL="0" indent="0" algn="ctr">
              <a:buNone/>
              <a:defRPr sz="1200" b="0" i="0">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dirty="0"/>
              <a:t>Drag &amp; Drop Image (optional)</a:t>
            </a:r>
          </a:p>
        </p:txBody>
      </p:sp>
      <p:sp>
        <p:nvSpPr>
          <p:cNvPr id="3" name="Title 64">
            <a:extLst>
              <a:ext uri="{FF2B5EF4-FFF2-40B4-BE49-F238E27FC236}">
                <a16:creationId xmlns:a16="http://schemas.microsoft.com/office/drawing/2014/main" id="{CF6FA513-F8AA-408B-8BE1-EE13230F490A}"/>
              </a:ext>
            </a:extLst>
          </p:cNvPr>
          <p:cNvSpPr>
            <a:spLocks noGrp="1"/>
          </p:cNvSpPr>
          <p:nvPr>
            <p:ph type="title"/>
          </p:nvPr>
        </p:nvSpPr>
        <p:spPr>
          <a:xfrm>
            <a:off x="1790700" y="762000"/>
            <a:ext cx="8648700" cy="495486"/>
          </a:xfrm>
          <a:prstGeom prst="rect">
            <a:avLst/>
          </a:prstGeom>
        </p:spPr>
        <p:txBody>
          <a:bodyPr/>
          <a:lstStyle>
            <a:lvl1pPr algn="ctr">
              <a:defRPr sz="3200" b="0" i="0">
                <a:solidFill>
                  <a:schemeClr val="tx1"/>
                </a:solidFill>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232001257"/>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0" y="1"/>
            <a:ext cx="12192000" cy="3429000"/>
          </a:xfrm>
          <a:prstGeom prst="rect">
            <a:avLst/>
          </a:prstGeom>
          <a:solidFill>
            <a:schemeClr val="bg2"/>
          </a:solidFill>
        </p:spPr>
        <p:txBody>
          <a:bodyPr wrap="square" anchor="ctr">
            <a:noAutofit/>
          </a:bodyPr>
          <a:lstStyle>
            <a:lvl1pPr marL="0" indent="0" algn="ctr">
              <a:buNone/>
              <a:defRPr sz="1200" b="0" i="0">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dirty="0"/>
              <a:t>Drag &amp; Drop Image (optional)</a:t>
            </a:r>
          </a:p>
        </p:txBody>
      </p:sp>
    </p:spTree>
    <p:extLst>
      <p:ext uri="{BB962C8B-B14F-4D97-AF65-F5344CB8AC3E}">
        <p14:creationId xmlns:p14="http://schemas.microsoft.com/office/powerpoint/2010/main" val="1562446630"/>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0" y="1"/>
            <a:ext cx="6096000" cy="3429000"/>
          </a:xfrm>
          <a:prstGeom prst="rect">
            <a:avLst/>
          </a:prstGeom>
          <a:solidFill>
            <a:schemeClr val="bg2"/>
          </a:solidFill>
        </p:spPr>
        <p:txBody>
          <a:bodyPr wrap="square" anchor="ctr">
            <a:noAutofit/>
          </a:bodyPr>
          <a:lstStyle>
            <a:lvl1pPr marL="0" indent="0" algn="ctr">
              <a:buNone/>
              <a:defRPr sz="1200" b="0" i="0">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dirty="0"/>
              <a:t>Drag &amp; Drop Image (optional)</a:t>
            </a:r>
          </a:p>
        </p:txBody>
      </p:sp>
      <p:sp>
        <p:nvSpPr>
          <p:cNvPr id="3" name="Picture Placeholder 2"/>
          <p:cNvSpPr>
            <a:spLocks noGrp="1"/>
          </p:cNvSpPr>
          <p:nvPr>
            <p:ph type="pic" sz="quarter" idx="17" hasCustomPrompt="1"/>
          </p:nvPr>
        </p:nvSpPr>
        <p:spPr>
          <a:xfrm>
            <a:off x="6096000" y="1"/>
            <a:ext cx="6096000" cy="3429000"/>
          </a:xfrm>
          <a:prstGeom prst="rect">
            <a:avLst/>
          </a:prstGeom>
          <a:solidFill>
            <a:schemeClr val="bg2"/>
          </a:solidFill>
        </p:spPr>
        <p:txBody>
          <a:bodyPr wrap="square" anchor="ctr">
            <a:noAutofit/>
          </a:bodyPr>
          <a:lstStyle>
            <a:lvl1pPr marL="0" indent="0" algn="ctr">
              <a:buNone/>
              <a:defRPr sz="1200" b="0" i="0">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dirty="0"/>
              <a:t>Drag &amp; Drop Image (optional)</a:t>
            </a:r>
          </a:p>
        </p:txBody>
      </p:sp>
    </p:spTree>
    <p:extLst>
      <p:ext uri="{BB962C8B-B14F-4D97-AF65-F5344CB8AC3E}">
        <p14:creationId xmlns:p14="http://schemas.microsoft.com/office/powerpoint/2010/main" val="2487027377"/>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0" y="1"/>
            <a:ext cx="6096000" cy="3429000"/>
          </a:xfrm>
          <a:prstGeom prst="rect">
            <a:avLst/>
          </a:prstGeom>
          <a:solidFill>
            <a:schemeClr val="bg2"/>
          </a:solidFill>
        </p:spPr>
        <p:txBody>
          <a:bodyPr wrap="square" anchor="ctr">
            <a:noAutofit/>
          </a:bodyPr>
          <a:lstStyle>
            <a:lvl1pPr marL="0" indent="0" algn="ctr">
              <a:buNone/>
              <a:defRPr sz="1200" b="0" i="0">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dirty="0"/>
              <a:t>Drag &amp; Drop Image (optional)</a:t>
            </a:r>
          </a:p>
        </p:txBody>
      </p:sp>
      <p:sp>
        <p:nvSpPr>
          <p:cNvPr id="3" name="Picture Placeholder 2"/>
          <p:cNvSpPr>
            <a:spLocks noGrp="1"/>
          </p:cNvSpPr>
          <p:nvPr>
            <p:ph type="pic" sz="quarter" idx="17" hasCustomPrompt="1"/>
          </p:nvPr>
        </p:nvSpPr>
        <p:spPr>
          <a:xfrm>
            <a:off x="0" y="3429001"/>
            <a:ext cx="6096000" cy="3429000"/>
          </a:xfrm>
          <a:prstGeom prst="rect">
            <a:avLst/>
          </a:prstGeom>
          <a:solidFill>
            <a:schemeClr val="bg2"/>
          </a:solidFill>
        </p:spPr>
        <p:txBody>
          <a:bodyPr wrap="square" anchor="ctr">
            <a:noAutofit/>
          </a:bodyPr>
          <a:lstStyle>
            <a:lvl1pPr marL="0" indent="0" algn="ctr">
              <a:buNone/>
              <a:defRPr sz="1200" b="0" i="0">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dirty="0"/>
              <a:t>Drag &amp; Drop Image (optional)</a:t>
            </a:r>
          </a:p>
        </p:txBody>
      </p:sp>
    </p:spTree>
    <p:extLst>
      <p:ext uri="{BB962C8B-B14F-4D97-AF65-F5344CB8AC3E}">
        <p14:creationId xmlns:p14="http://schemas.microsoft.com/office/powerpoint/2010/main" val="2707085790"/>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6096000" y="1"/>
            <a:ext cx="6096000" cy="3429000"/>
          </a:xfrm>
          <a:prstGeom prst="rect">
            <a:avLst/>
          </a:prstGeom>
          <a:solidFill>
            <a:schemeClr val="bg2"/>
          </a:solidFill>
        </p:spPr>
        <p:txBody>
          <a:bodyPr wrap="square" anchor="ctr">
            <a:noAutofit/>
          </a:bodyPr>
          <a:lstStyle>
            <a:lvl1pPr marL="0" indent="0" algn="ctr">
              <a:buNone/>
              <a:defRPr sz="1200" b="0" i="0">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dirty="0"/>
              <a:t>Drag &amp; Drop Image (optional)</a:t>
            </a:r>
          </a:p>
        </p:txBody>
      </p:sp>
      <p:sp>
        <p:nvSpPr>
          <p:cNvPr id="3" name="Picture Placeholder 2"/>
          <p:cNvSpPr>
            <a:spLocks noGrp="1"/>
          </p:cNvSpPr>
          <p:nvPr>
            <p:ph type="pic" sz="quarter" idx="17" hasCustomPrompt="1"/>
          </p:nvPr>
        </p:nvSpPr>
        <p:spPr>
          <a:xfrm>
            <a:off x="6096000" y="3429001"/>
            <a:ext cx="6096000" cy="3429000"/>
          </a:xfrm>
          <a:prstGeom prst="rect">
            <a:avLst/>
          </a:prstGeom>
          <a:solidFill>
            <a:schemeClr val="bg2"/>
          </a:solidFill>
        </p:spPr>
        <p:txBody>
          <a:bodyPr wrap="square" anchor="ctr">
            <a:noAutofit/>
          </a:bodyPr>
          <a:lstStyle>
            <a:lvl1pPr marL="0" indent="0" algn="ctr">
              <a:buNone/>
              <a:defRPr sz="1200" b="0" i="0">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dirty="0"/>
              <a:t>Drag &amp; Drop Image (optional)</a:t>
            </a:r>
          </a:p>
        </p:txBody>
      </p:sp>
    </p:spTree>
    <p:extLst>
      <p:ext uri="{BB962C8B-B14F-4D97-AF65-F5344CB8AC3E}">
        <p14:creationId xmlns:p14="http://schemas.microsoft.com/office/powerpoint/2010/main" val="413000503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 column" type="obj">
  <p:cSld name="OBJECT">
    <p:spTree>
      <p:nvGrpSpPr>
        <p:cNvPr id="1" name="Shape 19"/>
        <p:cNvGrpSpPr/>
        <p:nvPr/>
      </p:nvGrpSpPr>
      <p:grpSpPr>
        <a:xfrm>
          <a:off x="0" y="0"/>
          <a:ext cx="0" cy="0"/>
          <a:chOff x="0" y="0"/>
          <a:chExt cx="0" cy="0"/>
        </a:xfrm>
      </p:grpSpPr>
      <p:sp>
        <p:nvSpPr>
          <p:cNvPr id="20" name="Google Shape;20;p23"/>
          <p:cNvSpPr txBox="1">
            <a:spLocks noGrp="1"/>
          </p:cNvSpPr>
          <p:nvPr>
            <p:ph type="title"/>
          </p:nvPr>
        </p:nvSpPr>
        <p:spPr>
          <a:xfrm>
            <a:off x="1790700" y="762000"/>
            <a:ext cx="8648700" cy="495486"/>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3200"/>
              <a:buFont typeface="Arial"/>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3"/>
          <p:cNvSpPr txBox="1">
            <a:spLocks noGrp="1"/>
          </p:cNvSpPr>
          <p:nvPr>
            <p:ph type="body" idx="1"/>
          </p:nvPr>
        </p:nvSpPr>
        <p:spPr>
          <a:xfrm>
            <a:off x="1790700" y="1691641"/>
            <a:ext cx="8648700" cy="440436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F7F7F"/>
              </a:buClr>
              <a:buSzPts val="2400"/>
              <a:buNone/>
              <a:defRPr sz="2400"/>
            </a:lvl1pPr>
            <a:lvl2pPr marL="914400" lvl="1" indent="-228600" algn="l">
              <a:lnSpc>
                <a:spcPct val="90000"/>
              </a:lnSpc>
              <a:spcBef>
                <a:spcPts val="500"/>
              </a:spcBef>
              <a:spcAft>
                <a:spcPts val="0"/>
              </a:spcAft>
              <a:buClr>
                <a:srgbClr val="7F7F7F"/>
              </a:buClr>
              <a:buSzPts val="2400"/>
              <a:buNone/>
              <a:defRPr/>
            </a:lvl2pPr>
            <a:lvl3pPr marL="1371600" lvl="2" indent="-228600" algn="l">
              <a:lnSpc>
                <a:spcPct val="90000"/>
              </a:lnSpc>
              <a:spcBef>
                <a:spcPts val="500"/>
              </a:spcBef>
              <a:spcAft>
                <a:spcPts val="0"/>
              </a:spcAft>
              <a:buClr>
                <a:srgbClr val="7F7F7F"/>
              </a:buClr>
              <a:buSzPts val="2000"/>
              <a:buNone/>
              <a:defRPr/>
            </a:lvl3pPr>
            <a:lvl4pPr marL="1828800" lvl="3" indent="-228600" algn="l">
              <a:lnSpc>
                <a:spcPct val="90000"/>
              </a:lnSpc>
              <a:spcBef>
                <a:spcPts val="500"/>
              </a:spcBef>
              <a:spcAft>
                <a:spcPts val="0"/>
              </a:spcAft>
              <a:buClr>
                <a:srgbClr val="7F7F7F"/>
              </a:buClr>
              <a:buSzPts val="1800"/>
              <a:buNone/>
              <a:defRPr/>
            </a:lvl4pPr>
            <a:lvl5pPr marL="2286000" lvl="4" indent="-228600" algn="l">
              <a:lnSpc>
                <a:spcPct val="90000"/>
              </a:lnSpc>
              <a:spcBef>
                <a:spcPts val="500"/>
              </a:spcBef>
              <a:spcAft>
                <a:spcPts val="0"/>
              </a:spcAft>
              <a:buClr>
                <a:srgbClr val="7F7F7F"/>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6">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6096000" y="0"/>
            <a:ext cx="6096000" cy="6857999"/>
          </a:xfrm>
          <a:prstGeom prst="rect">
            <a:avLst/>
          </a:prstGeom>
          <a:solidFill>
            <a:schemeClr val="bg2"/>
          </a:solidFill>
        </p:spPr>
        <p:txBody>
          <a:bodyPr wrap="square" anchor="ctr">
            <a:noAutofit/>
          </a:bodyPr>
          <a:lstStyle>
            <a:lvl1pPr marL="0" indent="0" algn="ctr">
              <a:buNone/>
              <a:defRPr sz="1200" b="0" i="0">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dirty="0"/>
              <a:t>Drag &amp; Drop Image (optional)</a:t>
            </a:r>
          </a:p>
        </p:txBody>
      </p:sp>
    </p:spTree>
    <p:extLst>
      <p:ext uri="{BB962C8B-B14F-4D97-AF65-F5344CB8AC3E}">
        <p14:creationId xmlns:p14="http://schemas.microsoft.com/office/powerpoint/2010/main" val="2892030934"/>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7">
    <p:spTree>
      <p:nvGrpSpPr>
        <p:cNvPr id="1" name=""/>
        <p:cNvGrpSpPr/>
        <p:nvPr/>
      </p:nvGrpSpPr>
      <p:grpSpPr>
        <a:xfrm>
          <a:off x="0" y="0"/>
          <a:ext cx="0" cy="0"/>
          <a:chOff x="0" y="0"/>
          <a:chExt cx="0" cy="0"/>
        </a:xfrm>
      </p:grpSpPr>
      <p:sp>
        <p:nvSpPr>
          <p:cNvPr id="6" name="Picture Placeholder 5"/>
          <p:cNvSpPr>
            <a:spLocks noGrp="1"/>
          </p:cNvSpPr>
          <p:nvPr>
            <p:ph type="pic" sz="quarter" idx="13" hasCustomPrompt="1"/>
          </p:nvPr>
        </p:nvSpPr>
        <p:spPr>
          <a:xfrm>
            <a:off x="0" y="0"/>
            <a:ext cx="12192000" cy="6858000"/>
          </a:xfrm>
          <a:prstGeom prst="rect">
            <a:avLst/>
          </a:prstGeom>
          <a:solidFill>
            <a:schemeClr val="bg2"/>
          </a:solidFill>
        </p:spPr>
        <p:txBody>
          <a:bodyPr wrap="square" anchor="t" anchorCtr="0">
            <a:noAutofit/>
          </a:bodyPr>
          <a:lstStyle>
            <a:lvl1pPr marL="0" indent="0" algn="ctr">
              <a:buNone/>
              <a:defRPr sz="1200" b="0" i="0">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dirty="0"/>
              <a:t>Drag &amp; Drop Image (optional)</a:t>
            </a:r>
          </a:p>
        </p:txBody>
      </p:sp>
    </p:spTree>
    <p:extLst>
      <p:ext uri="{BB962C8B-B14F-4D97-AF65-F5344CB8AC3E}">
        <p14:creationId xmlns:p14="http://schemas.microsoft.com/office/powerpoint/2010/main" val="4219838177"/>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8">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CE61C10-5B1D-4E5D-AC54-0F6C03073CC9}"/>
              </a:ext>
            </a:extLst>
          </p:cNvPr>
          <p:cNvSpPr>
            <a:spLocks noGrp="1"/>
          </p:cNvSpPr>
          <p:nvPr>
            <p:ph type="pic" sz="quarter" idx="17" hasCustomPrompt="1"/>
          </p:nvPr>
        </p:nvSpPr>
        <p:spPr>
          <a:xfrm>
            <a:off x="5101102" y="1101852"/>
            <a:ext cx="1989795" cy="1989795"/>
          </a:xfrm>
          <a:custGeom>
            <a:avLst/>
            <a:gdLst>
              <a:gd name="connsiteX0" fmla="*/ 816746 w 1633492"/>
              <a:gd name="connsiteY0" fmla="*/ 0 h 1633492"/>
              <a:gd name="connsiteX1" fmla="*/ 1633492 w 1633492"/>
              <a:gd name="connsiteY1" fmla="*/ 816746 h 1633492"/>
              <a:gd name="connsiteX2" fmla="*/ 816746 w 1633492"/>
              <a:gd name="connsiteY2" fmla="*/ 1633492 h 1633492"/>
              <a:gd name="connsiteX3" fmla="*/ 0 w 1633492"/>
              <a:gd name="connsiteY3" fmla="*/ 816746 h 1633492"/>
              <a:gd name="connsiteX4" fmla="*/ 816746 w 1633492"/>
              <a:gd name="connsiteY4" fmla="*/ 0 h 1633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3492" h="1633492">
                <a:moveTo>
                  <a:pt x="816746" y="0"/>
                </a:moveTo>
                <a:cubicBezTo>
                  <a:pt x="1267822" y="0"/>
                  <a:pt x="1633492" y="365670"/>
                  <a:pt x="1633492" y="816746"/>
                </a:cubicBezTo>
                <a:cubicBezTo>
                  <a:pt x="1633492" y="1267822"/>
                  <a:pt x="1267822" y="1633492"/>
                  <a:pt x="816746" y="1633492"/>
                </a:cubicBezTo>
                <a:cubicBezTo>
                  <a:pt x="365670" y="1633492"/>
                  <a:pt x="0" y="1267822"/>
                  <a:pt x="0" y="816746"/>
                </a:cubicBezTo>
                <a:cubicBezTo>
                  <a:pt x="0" y="365670"/>
                  <a:pt x="365670" y="0"/>
                  <a:pt x="816746" y="0"/>
                </a:cubicBezTo>
                <a:close/>
              </a:path>
            </a:pathLst>
          </a:custGeom>
          <a:pattFill prst="pct25">
            <a:fgClr>
              <a:schemeClr val="accent1"/>
            </a:fgClr>
            <a:bgClr>
              <a:schemeClr val="bg2"/>
            </a:bgClr>
          </a:pattFill>
        </p:spPr>
        <p:txBody>
          <a:bodyPr wrap="square" anchor="ctr" anchorCtr="0">
            <a:noAutofit/>
          </a:bodyPr>
          <a:lstStyle>
            <a:lvl1pPr marL="0" indent="0" algn="ctr">
              <a:buNone/>
              <a:defRPr sz="1200">
                <a:latin typeface="Graphik Regular" panose="020B0503030202060203" pitchFamily="34" charset="0"/>
              </a:defRPr>
            </a:lvl1pPr>
          </a:lstStyle>
          <a:p>
            <a:r>
              <a:rPr lang="en-US" dirty="0"/>
              <a:t>Drag &amp; Drop Image</a:t>
            </a:r>
          </a:p>
        </p:txBody>
      </p:sp>
    </p:spTree>
    <p:extLst>
      <p:ext uri="{BB962C8B-B14F-4D97-AF65-F5344CB8AC3E}">
        <p14:creationId xmlns:p14="http://schemas.microsoft.com/office/powerpoint/2010/main" val="2028611435"/>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9">
    <p:spTree>
      <p:nvGrpSpPr>
        <p:cNvPr id="1" name=""/>
        <p:cNvGrpSpPr/>
        <p:nvPr/>
      </p:nvGrpSpPr>
      <p:grpSpPr>
        <a:xfrm>
          <a:off x="0" y="0"/>
          <a:ext cx="0" cy="0"/>
          <a:chOff x="0" y="0"/>
          <a:chExt cx="0" cy="0"/>
        </a:xfrm>
      </p:grpSpPr>
      <p:sp>
        <p:nvSpPr>
          <p:cNvPr id="3" name="Title 64"/>
          <p:cNvSpPr>
            <a:spLocks noGrp="1"/>
          </p:cNvSpPr>
          <p:nvPr>
            <p:ph type="title"/>
          </p:nvPr>
        </p:nvSpPr>
        <p:spPr>
          <a:xfrm>
            <a:off x="1790702" y="762000"/>
            <a:ext cx="8648698" cy="495486"/>
          </a:xfrm>
          <a:prstGeom prst="rect">
            <a:avLst/>
          </a:prstGeom>
        </p:spPr>
        <p:txBody>
          <a:bodyPr/>
          <a:lstStyle>
            <a:lvl1pPr algn="ctr">
              <a:defRPr sz="3200" b="0" i="0">
                <a:solidFill>
                  <a:schemeClr val="tx1"/>
                </a:solidFill>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a:t>Click to edit Master title style</a:t>
            </a:r>
            <a:endParaRPr lang="en-US" dirty="0"/>
          </a:p>
        </p:txBody>
      </p:sp>
      <p:sp>
        <p:nvSpPr>
          <p:cNvPr id="12" name="Picture Placeholder 11">
            <a:extLst>
              <a:ext uri="{FF2B5EF4-FFF2-40B4-BE49-F238E27FC236}">
                <a16:creationId xmlns:a16="http://schemas.microsoft.com/office/drawing/2014/main" id="{BCCA653F-B0D3-4EC3-A703-EF67CE338F68}"/>
              </a:ext>
            </a:extLst>
          </p:cNvPr>
          <p:cNvSpPr>
            <a:spLocks noGrp="1"/>
          </p:cNvSpPr>
          <p:nvPr>
            <p:ph type="pic" sz="quarter" idx="21" hasCustomPrompt="1"/>
          </p:nvPr>
        </p:nvSpPr>
        <p:spPr>
          <a:xfrm>
            <a:off x="1790700" y="1822171"/>
            <a:ext cx="1473694" cy="1473694"/>
          </a:xfrm>
          <a:custGeom>
            <a:avLst/>
            <a:gdLst>
              <a:gd name="connsiteX0" fmla="*/ 736847 w 1473694"/>
              <a:gd name="connsiteY0" fmla="*/ 0 h 1473694"/>
              <a:gd name="connsiteX1" fmla="*/ 1473694 w 1473694"/>
              <a:gd name="connsiteY1" fmla="*/ 736847 h 1473694"/>
              <a:gd name="connsiteX2" fmla="*/ 736847 w 1473694"/>
              <a:gd name="connsiteY2" fmla="*/ 1473694 h 1473694"/>
              <a:gd name="connsiteX3" fmla="*/ 0 w 1473694"/>
              <a:gd name="connsiteY3" fmla="*/ 736847 h 1473694"/>
              <a:gd name="connsiteX4" fmla="*/ 736847 w 1473694"/>
              <a:gd name="connsiteY4" fmla="*/ 0 h 1473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694" h="1473694">
                <a:moveTo>
                  <a:pt x="736847" y="0"/>
                </a:moveTo>
                <a:cubicBezTo>
                  <a:pt x="1143796" y="0"/>
                  <a:pt x="1473694" y="329898"/>
                  <a:pt x="1473694" y="736847"/>
                </a:cubicBezTo>
                <a:cubicBezTo>
                  <a:pt x="1473694" y="1143796"/>
                  <a:pt x="1143796" y="1473694"/>
                  <a:pt x="736847" y="1473694"/>
                </a:cubicBezTo>
                <a:cubicBezTo>
                  <a:pt x="329898" y="1473694"/>
                  <a:pt x="0" y="1143796"/>
                  <a:pt x="0" y="736847"/>
                </a:cubicBezTo>
                <a:cubicBezTo>
                  <a:pt x="0" y="329898"/>
                  <a:pt x="329898" y="0"/>
                  <a:pt x="736847" y="0"/>
                </a:cubicBezTo>
                <a:close/>
              </a:path>
            </a:pathLst>
          </a:custGeom>
          <a:pattFill prst="pct25">
            <a:fgClr>
              <a:schemeClr val="accent1"/>
            </a:fgClr>
            <a:bgClr>
              <a:schemeClr val="bg2"/>
            </a:bgClr>
          </a:pattFill>
        </p:spPr>
        <p:txBody>
          <a:bodyPr wrap="square" anchor="ctr" anchorCtr="0">
            <a:noAutofit/>
          </a:bodyPr>
          <a:lstStyle>
            <a:lvl1pPr marL="0" marR="0" indent="0" algn="ctr" defTabSz="914400" rtl="0" eaLnBrk="1" fontAlgn="auto" latinLnBrk="0" hangingPunct="1">
              <a:lnSpc>
                <a:spcPct val="90000"/>
              </a:lnSpc>
              <a:spcBef>
                <a:spcPts val="1000"/>
              </a:spcBef>
              <a:spcAft>
                <a:spcPts val="0"/>
              </a:spcAft>
              <a:buClrTx/>
              <a:buSzTx/>
              <a:buFontTx/>
              <a:buNone/>
              <a:tabLst/>
              <a:defRPr sz="1200">
                <a:latin typeface="Graphik Regular" panose="020B0503030202060203" pitchFamily="34" charset="0"/>
              </a:defRPr>
            </a:lvl1pPr>
          </a:lstStyle>
          <a:p>
            <a:r>
              <a:rPr lang="en-US" dirty="0"/>
              <a:t>Drag &amp; Drop Image</a:t>
            </a:r>
          </a:p>
        </p:txBody>
      </p:sp>
      <p:sp>
        <p:nvSpPr>
          <p:cNvPr id="14" name="Picture Placeholder 13">
            <a:extLst>
              <a:ext uri="{FF2B5EF4-FFF2-40B4-BE49-F238E27FC236}">
                <a16:creationId xmlns:a16="http://schemas.microsoft.com/office/drawing/2014/main" id="{BBD4A3B3-3DA0-47E2-940C-4372B57ED766}"/>
              </a:ext>
            </a:extLst>
          </p:cNvPr>
          <p:cNvSpPr>
            <a:spLocks noGrp="1"/>
          </p:cNvSpPr>
          <p:nvPr>
            <p:ph type="pic" sz="quarter" idx="22" hasCustomPrompt="1"/>
          </p:nvPr>
        </p:nvSpPr>
        <p:spPr>
          <a:xfrm>
            <a:off x="5359154" y="1822171"/>
            <a:ext cx="1473694" cy="1473694"/>
          </a:xfrm>
          <a:custGeom>
            <a:avLst/>
            <a:gdLst>
              <a:gd name="connsiteX0" fmla="*/ 736847 w 1473694"/>
              <a:gd name="connsiteY0" fmla="*/ 0 h 1473694"/>
              <a:gd name="connsiteX1" fmla="*/ 1473694 w 1473694"/>
              <a:gd name="connsiteY1" fmla="*/ 736847 h 1473694"/>
              <a:gd name="connsiteX2" fmla="*/ 736847 w 1473694"/>
              <a:gd name="connsiteY2" fmla="*/ 1473694 h 1473694"/>
              <a:gd name="connsiteX3" fmla="*/ 0 w 1473694"/>
              <a:gd name="connsiteY3" fmla="*/ 736847 h 1473694"/>
              <a:gd name="connsiteX4" fmla="*/ 736847 w 1473694"/>
              <a:gd name="connsiteY4" fmla="*/ 0 h 1473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694" h="1473694">
                <a:moveTo>
                  <a:pt x="736847" y="0"/>
                </a:moveTo>
                <a:cubicBezTo>
                  <a:pt x="1143796" y="0"/>
                  <a:pt x="1473694" y="329898"/>
                  <a:pt x="1473694" y="736847"/>
                </a:cubicBezTo>
                <a:cubicBezTo>
                  <a:pt x="1473694" y="1143796"/>
                  <a:pt x="1143796" y="1473694"/>
                  <a:pt x="736847" y="1473694"/>
                </a:cubicBezTo>
                <a:cubicBezTo>
                  <a:pt x="329898" y="1473694"/>
                  <a:pt x="0" y="1143796"/>
                  <a:pt x="0" y="736847"/>
                </a:cubicBezTo>
                <a:cubicBezTo>
                  <a:pt x="0" y="329898"/>
                  <a:pt x="329898" y="0"/>
                  <a:pt x="736847" y="0"/>
                </a:cubicBezTo>
                <a:close/>
              </a:path>
            </a:pathLst>
          </a:custGeom>
          <a:pattFill prst="pct25">
            <a:fgClr>
              <a:schemeClr val="accent1"/>
            </a:fgClr>
            <a:bgClr>
              <a:schemeClr val="bg2"/>
            </a:bgClr>
          </a:pattFill>
        </p:spPr>
        <p:txBody>
          <a:bodyPr wrap="square" anchor="ctr" anchorCtr="0">
            <a:noAutofit/>
          </a:bodyPr>
          <a:lstStyle>
            <a:lvl1pPr marL="0" marR="0" indent="0" algn="ctr" defTabSz="914400" rtl="0" eaLnBrk="1" fontAlgn="auto" latinLnBrk="0" hangingPunct="1">
              <a:lnSpc>
                <a:spcPct val="90000"/>
              </a:lnSpc>
              <a:spcBef>
                <a:spcPts val="1000"/>
              </a:spcBef>
              <a:spcAft>
                <a:spcPts val="0"/>
              </a:spcAft>
              <a:buClrTx/>
              <a:buSzTx/>
              <a:buFontTx/>
              <a:buNone/>
              <a:tabLst/>
              <a:defRPr sz="1200">
                <a:latin typeface="Graphik Regular" panose="020B0503030202060203" pitchFamily="34" charset="0"/>
              </a:defRPr>
            </a:lvl1pPr>
          </a:lstStyle>
          <a:p>
            <a:r>
              <a:rPr lang="en-US" dirty="0"/>
              <a:t>Drag &amp; Drop Image</a:t>
            </a:r>
          </a:p>
        </p:txBody>
      </p:sp>
      <p:sp>
        <p:nvSpPr>
          <p:cNvPr id="15" name="Picture Placeholder 14">
            <a:extLst>
              <a:ext uri="{FF2B5EF4-FFF2-40B4-BE49-F238E27FC236}">
                <a16:creationId xmlns:a16="http://schemas.microsoft.com/office/drawing/2014/main" id="{12B3D46A-8CD5-45AF-B220-DF69FB370814}"/>
              </a:ext>
            </a:extLst>
          </p:cNvPr>
          <p:cNvSpPr>
            <a:spLocks noGrp="1"/>
          </p:cNvSpPr>
          <p:nvPr>
            <p:ph type="pic" sz="quarter" idx="23" hasCustomPrompt="1"/>
          </p:nvPr>
        </p:nvSpPr>
        <p:spPr>
          <a:xfrm>
            <a:off x="8927608" y="1822171"/>
            <a:ext cx="1473694" cy="1473694"/>
          </a:xfrm>
          <a:custGeom>
            <a:avLst/>
            <a:gdLst>
              <a:gd name="connsiteX0" fmla="*/ 736847 w 1473694"/>
              <a:gd name="connsiteY0" fmla="*/ 0 h 1473694"/>
              <a:gd name="connsiteX1" fmla="*/ 1473694 w 1473694"/>
              <a:gd name="connsiteY1" fmla="*/ 736847 h 1473694"/>
              <a:gd name="connsiteX2" fmla="*/ 736847 w 1473694"/>
              <a:gd name="connsiteY2" fmla="*/ 1473694 h 1473694"/>
              <a:gd name="connsiteX3" fmla="*/ 0 w 1473694"/>
              <a:gd name="connsiteY3" fmla="*/ 736847 h 1473694"/>
              <a:gd name="connsiteX4" fmla="*/ 736847 w 1473694"/>
              <a:gd name="connsiteY4" fmla="*/ 0 h 1473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694" h="1473694">
                <a:moveTo>
                  <a:pt x="736847" y="0"/>
                </a:moveTo>
                <a:cubicBezTo>
                  <a:pt x="1143796" y="0"/>
                  <a:pt x="1473694" y="329898"/>
                  <a:pt x="1473694" y="736847"/>
                </a:cubicBezTo>
                <a:cubicBezTo>
                  <a:pt x="1473694" y="1143796"/>
                  <a:pt x="1143796" y="1473694"/>
                  <a:pt x="736847" y="1473694"/>
                </a:cubicBezTo>
                <a:cubicBezTo>
                  <a:pt x="329898" y="1473694"/>
                  <a:pt x="0" y="1143796"/>
                  <a:pt x="0" y="736847"/>
                </a:cubicBezTo>
                <a:cubicBezTo>
                  <a:pt x="0" y="329898"/>
                  <a:pt x="329898" y="0"/>
                  <a:pt x="736847" y="0"/>
                </a:cubicBezTo>
                <a:close/>
              </a:path>
            </a:pathLst>
          </a:custGeom>
          <a:pattFill prst="pct25">
            <a:fgClr>
              <a:schemeClr val="accent1"/>
            </a:fgClr>
            <a:bgClr>
              <a:schemeClr val="bg2"/>
            </a:bgClr>
          </a:pattFill>
        </p:spPr>
        <p:txBody>
          <a:bodyPr wrap="square" anchor="ctr" anchorCtr="0">
            <a:no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200">
                <a:latin typeface="Graphik Regular" panose="020B0503030202060203" pitchFamily="34" charset="0"/>
              </a:defRPr>
            </a:lvl1pPr>
          </a:lstStyle>
          <a:p>
            <a:r>
              <a:rPr lang="en-US" dirty="0"/>
              <a:t>Drag &amp; Drop Image</a:t>
            </a:r>
          </a:p>
        </p:txBody>
      </p:sp>
    </p:spTree>
    <p:extLst>
      <p:ext uri="{BB962C8B-B14F-4D97-AF65-F5344CB8AC3E}">
        <p14:creationId xmlns:p14="http://schemas.microsoft.com/office/powerpoint/2010/main" val="3711986111"/>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0">
    <p:spTree>
      <p:nvGrpSpPr>
        <p:cNvPr id="1" name=""/>
        <p:cNvGrpSpPr/>
        <p:nvPr/>
      </p:nvGrpSpPr>
      <p:grpSpPr>
        <a:xfrm>
          <a:off x="0" y="0"/>
          <a:ext cx="0" cy="0"/>
          <a:chOff x="0" y="0"/>
          <a:chExt cx="0" cy="0"/>
        </a:xfrm>
      </p:grpSpPr>
      <p:sp>
        <p:nvSpPr>
          <p:cNvPr id="3" name="Title 64"/>
          <p:cNvSpPr>
            <a:spLocks noGrp="1"/>
          </p:cNvSpPr>
          <p:nvPr>
            <p:ph type="title"/>
          </p:nvPr>
        </p:nvSpPr>
        <p:spPr>
          <a:xfrm>
            <a:off x="1790700" y="762000"/>
            <a:ext cx="8648700" cy="495486"/>
          </a:xfrm>
          <a:prstGeom prst="rect">
            <a:avLst/>
          </a:prstGeom>
        </p:spPr>
        <p:txBody>
          <a:bodyPr/>
          <a:lstStyle>
            <a:lvl1pPr algn="ctr">
              <a:defRPr sz="3200" b="0" i="0">
                <a:solidFill>
                  <a:schemeClr val="tx1"/>
                </a:solidFill>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a:t>Click to edit Master title style</a:t>
            </a:r>
            <a:endParaRPr lang="en-US" dirty="0"/>
          </a:p>
        </p:txBody>
      </p:sp>
      <p:sp>
        <p:nvSpPr>
          <p:cNvPr id="10" name="Picture Placeholder 9"/>
          <p:cNvSpPr>
            <a:spLocks noGrp="1"/>
          </p:cNvSpPr>
          <p:nvPr>
            <p:ph type="pic" sz="quarter" idx="15" hasCustomPrompt="1"/>
          </p:nvPr>
        </p:nvSpPr>
        <p:spPr>
          <a:xfrm>
            <a:off x="1790700" y="1989666"/>
            <a:ext cx="2637367" cy="2129523"/>
          </a:xfrm>
          <a:prstGeom prst="roundRect">
            <a:avLst>
              <a:gd name="adj" fmla="val 6038"/>
            </a:avLst>
          </a:prstGeom>
          <a:pattFill prst="pct25">
            <a:fgClr>
              <a:schemeClr val="accent1"/>
            </a:fgClr>
            <a:bgClr>
              <a:schemeClr val="bg2"/>
            </a:bgClr>
          </a:pattFill>
        </p:spPr>
        <p:txBody>
          <a:bodyPr wrap="square" anchor="ctr">
            <a:noAutofit/>
          </a:bodyPr>
          <a:lstStyle>
            <a:lvl1pPr marL="0" indent="0" algn="ctr">
              <a:buNone/>
              <a:defRPr sz="1200" b="0" i="0">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dirty="0"/>
              <a:t>Drag &amp; Drop Image</a:t>
            </a:r>
          </a:p>
        </p:txBody>
      </p:sp>
      <p:sp>
        <p:nvSpPr>
          <p:cNvPr id="6" name="Picture Placeholder 9">
            <a:extLst>
              <a:ext uri="{FF2B5EF4-FFF2-40B4-BE49-F238E27FC236}">
                <a16:creationId xmlns:a16="http://schemas.microsoft.com/office/drawing/2014/main" id="{B77C46F2-75E0-40AA-AACE-F20E397CA945}"/>
              </a:ext>
            </a:extLst>
          </p:cNvPr>
          <p:cNvSpPr>
            <a:spLocks noGrp="1"/>
          </p:cNvSpPr>
          <p:nvPr>
            <p:ph type="pic" sz="quarter" idx="16" hasCustomPrompt="1"/>
          </p:nvPr>
        </p:nvSpPr>
        <p:spPr>
          <a:xfrm>
            <a:off x="4796367" y="1989665"/>
            <a:ext cx="2637367" cy="2129523"/>
          </a:xfrm>
          <a:prstGeom prst="roundRect">
            <a:avLst>
              <a:gd name="adj" fmla="val 6038"/>
            </a:avLst>
          </a:prstGeom>
          <a:pattFill prst="pct25">
            <a:fgClr>
              <a:schemeClr val="accent1"/>
            </a:fgClr>
            <a:bgClr>
              <a:schemeClr val="bg2"/>
            </a:bgClr>
          </a:pattFill>
        </p:spPr>
        <p:txBody>
          <a:bodyPr wrap="square" anchor="ctr">
            <a:noAutofit/>
          </a:bodyPr>
          <a:lstStyle>
            <a:lvl1pPr marL="0" indent="0" algn="ctr">
              <a:buNone/>
              <a:defRPr sz="1200" b="0" i="0">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dirty="0"/>
              <a:t>Drag &amp; Drop Image</a:t>
            </a:r>
          </a:p>
        </p:txBody>
      </p:sp>
      <p:sp>
        <p:nvSpPr>
          <p:cNvPr id="7" name="Picture Placeholder 9">
            <a:extLst>
              <a:ext uri="{FF2B5EF4-FFF2-40B4-BE49-F238E27FC236}">
                <a16:creationId xmlns:a16="http://schemas.microsoft.com/office/drawing/2014/main" id="{43A02CC1-BBBA-4859-BDA6-12B7F140C8D2}"/>
              </a:ext>
            </a:extLst>
          </p:cNvPr>
          <p:cNvSpPr>
            <a:spLocks noGrp="1"/>
          </p:cNvSpPr>
          <p:nvPr>
            <p:ph type="pic" sz="quarter" idx="17" hasCustomPrompt="1"/>
          </p:nvPr>
        </p:nvSpPr>
        <p:spPr>
          <a:xfrm>
            <a:off x="7802033" y="1989666"/>
            <a:ext cx="2637367" cy="2129523"/>
          </a:xfrm>
          <a:prstGeom prst="roundRect">
            <a:avLst>
              <a:gd name="adj" fmla="val 6038"/>
            </a:avLst>
          </a:prstGeom>
          <a:pattFill prst="pct25">
            <a:fgClr>
              <a:schemeClr val="accent1"/>
            </a:fgClr>
            <a:bgClr>
              <a:schemeClr val="bg2"/>
            </a:bgClr>
          </a:pattFill>
        </p:spPr>
        <p:txBody>
          <a:bodyPr wrap="square" anchor="ctr">
            <a:noAutofit/>
          </a:bodyPr>
          <a:lstStyle>
            <a:lvl1pPr marL="0" indent="0" algn="ctr">
              <a:buNone/>
              <a:defRPr sz="1200" b="0" i="0">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dirty="0"/>
              <a:t>Drag &amp; Drop Image</a:t>
            </a:r>
          </a:p>
        </p:txBody>
      </p:sp>
    </p:spTree>
    <p:extLst>
      <p:ext uri="{BB962C8B-B14F-4D97-AF65-F5344CB8AC3E}">
        <p14:creationId xmlns:p14="http://schemas.microsoft.com/office/powerpoint/2010/main" val="2313438748"/>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1">
    <p:spTree>
      <p:nvGrpSpPr>
        <p:cNvPr id="1" name=""/>
        <p:cNvGrpSpPr/>
        <p:nvPr/>
      </p:nvGrpSpPr>
      <p:grpSpPr>
        <a:xfrm>
          <a:off x="0" y="0"/>
          <a:ext cx="0" cy="0"/>
          <a:chOff x="0" y="0"/>
          <a:chExt cx="0" cy="0"/>
        </a:xfrm>
      </p:grpSpPr>
      <p:sp>
        <p:nvSpPr>
          <p:cNvPr id="3" name="Title 64"/>
          <p:cNvSpPr>
            <a:spLocks noGrp="1"/>
          </p:cNvSpPr>
          <p:nvPr>
            <p:ph type="title"/>
          </p:nvPr>
        </p:nvSpPr>
        <p:spPr>
          <a:xfrm>
            <a:off x="1790700" y="774018"/>
            <a:ext cx="8648700" cy="495486"/>
          </a:xfrm>
          <a:prstGeom prst="rect">
            <a:avLst/>
          </a:prstGeom>
        </p:spPr>
        <p:txBody>
          <a:bodyPr/>
          <a:lstStyle>
            <a:lvl1pPr algn="ctr">
              <a:defRPr sz="3200" b="0" i="0">
                <a:solidFill>
                  <a:schemeClr val="tx1"/>
                </a:solidFill>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a:t>Click to edit Master title style</a:t>
            </a:r>
            <a:endParaRPr lang="en-US" dirty="0"/>
          </a:p>
        </p:txBody>
      </p:sp>
      <p:sp>
        <p:nvSpPr>
          <p:cNvPr id="4" name="Picture Placeholder 4"/>
          <p:cNvSpPr>
            <a:spLocks noGrp="1"/>
          </p:cNvSpPr>
          <p:nvPr>
            <p:ph type="pic" sz="quarter" idx="17" hasCustomPrompt="1"/>
          </p:nvPr>
        </p:nvSpPr>
        <p:spPr>
          <a:xfrm>
            <a:off x="1790700" y="1649174"/>
            <a:ext cx="1350335" cy="1350335"/>
          </a:xfrm>
          <a:prstGeom prst="ellipse">
            <a:avLst/>
          </a:prstGeom>
          <a:pattFill prst="pct25">
            <a:fgClr>
              <a:schemeClr val="accent1"/>
            </a:fgClr>
            <a:bgClr>
              <a:schemeClr val="bg2"/>
            </a:bgClr>
          </a:pattFill>
        </p:spPr>
        <p:txBody>
          <a:bodyPr wrap="square" anchor="ctr">
            <a:noAutofit/>
          </a:bodyPr>
          <a:lstStyle>
            <a:lvl1pPr marL="0" indent="0" algn="ctr">
              <a:buNone/>
              <a:defRPr sz="1200" b="0" i="0">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dirty="0"/>
              <a:t>Drag &amp; Drop Image</a:t>
            </a:r>
          </a:p>
        </p:txBody>
      </p:sp>
      <p:sp>
        <p:nvSpPr>
          <p:cNvPr id="5" name="Picture Placeholder 4"/>
          <p:cNvSpPr>
            <a:spLocks noGrp="1"/>
          </p:cNvSpPr>
          <p:nvPr>
            <p:ph type="pic" sz="quarter" idx="18" hasCustomPrompt="1"/>
          </p:nvPr>
        </p:nvSpPr>
        <p:spPr>
          <a:xfrm>
            <a:off x="3615291" y="1649174"/>
            <a:ext cx="1350335" cy="1350335"/>
          </a:xfrm>
          <a:prstGeom prst="ellipse">
            <a:avLst/>
          </a:prstGeom>
          <a:pattFill prst="pct25">
            <a:fgClr>
              <a:schemeClr val="accent1"/>
            </a:fgClr>
            <a:bgClr>
              <a:schemeClr val="bg2"/>
            </a:bgClr>
          </a:pattFill>
        </p:spPr>
        <p:txBody>
          <a:bodyPr wrap="square" anchor="ctr">
            <a:noAutofit/>
          </a:bodyPr>
          <a:lstStyle>
            <a:lvl1pPr marL="0" indent="0" algn="ctr">
              <a:buNone/>
              <a:defRPr sz="1200" b="0" i="0">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dirty="0"/>
              <a:t>Drag &amp; Drop Image</a:t>
            </a:r>
          </a:p>
        </p:txBody>
      </p:sp>
      <p:sp>
        <p:nvSpPr>
          <p:cNvPr id="6" name="Picture Placeholder 4"/>
          <p:cNvSpPr>
            <a:spLocks noGrp="1"/>
          </p:cNvSpPr>
          <p:nvPr>
            <p:ph type="pic" sz="quarter" idx="19" hasCustomPrompt="1"/>
          </p:nvPr>
        </p:nvSpPr>
        <p:spPr>
          <a:xfrm>
            <a:off x="5439882" y="1649174"/>
            <a:ext cx="1350335" cy="1350335"/>
          </a:xfrm>
          <a:prstGeom prst="ellipse">
            <a:avLst/>
          </a:prstGeom>
          <a:pattFill prst="pct25">
            <a:fgClr>
              <a:schemeClr val="accent1"/>
            </a:fgClr>
            <a:bgClr>
              <a:schemeClr val="bg2"/>
            </a:bgClr>
          </a:pattFill>
        </p:spPr>
        <p:txBody>
          <a:bodyPr wrap="square" anchor="ctr">
            <a:noAutofit/>
          </a:bodyPr>
          <a:lstStyle>
            <a:lvl1pPr marL="0" indent="0" algn="ctr">
              <a:buNone/>
              <a:defRPr sz="1200" b="0" i="0">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dirty="0"/>
              <a:t>Drag &amp; Drop Image</a:t>
            </a:r>
          </a:p>
        </p:txBody>
      </p:sp>
      <p:sp>
        <p:nvSpPr>
          <p:cNvPr id="7" name="Picture Placeholder 4"/>
          <p:cNvSpPr>
            <a:spLocks noGrp="1"/>
          </p:cNvSpPr>
          <p:nvPr>
            <p:ph type="pic" sz="quarter" idx="20" hasCustomPrompt="1"/>
          </p:nvPr>
        </p:nvSpPr>
        <p:spPr>
          <a:xfrm>
            <a:off x="7264473" y="1649174"/>
            <a:ext cx="1350335" cy="1350335"/>
          </a:xfrm>
          <a:prstGeom prst="ellipse">
            <a:avLst/>
          </a:prstGeom>
          <a:pattFill prst="pct25">
            <a:fgClr>
              <a:schemeClr val="accent1"/>
            </a:fgClr>
            <a:bgClr>
              <a:schemeClr val="bg2"/>
            </a:bgClr>
          </a:pattFill>
        </p:spPr>
        <p:txBody>
          <a:bodyPr wrap="square" anchor="ctr">
            <a:noAutofit/>
          </a:bodyPr>
          <a:lstStyle>
            <a:lvl1pPr marL="0" indent="0" algn="ctr">
              <a:buNone/>
              <a:defRPr sz="1200" b="0" i="0">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dirty="0"/>
              <a:t>Drag &amp; Drop Image</a:t>
            </a:r>
          </a:p>
        </p:txBody>
      </p:sp>
      <p:sp>
        <p:nvSpPr>
          <p:cNvPr id="8" name="Picture Placeholder 4"/>
          <p:cNvSpPr>
            <a:spLocks noGrp="1"/>
          </p:cNvSpPr>
          <p:nvPr>
            <p:ph type="pic" sz="quarter" idx="21" hasCustomPrompt="1"/>
          </p:nvPr>
        </p:nvSpPr>
        <p:spPr>
          <a:xfrm>
            <a:off x="9089065" y="1649174"/>
            <a:ext cx="1350335" cy="1350335"/>
          </a:xfrm>
          <a:prstGeom prst="ellipse">
            <a:avLst/>
          </a:prstGeom>
          <a:pattFill prst="pct25">
            <a:fgClr>
              <a:schemeClr val="accent1"/>
            </a:fgClr>
            <a:bgClr>
              <a:schemeClr val="bg2"/>
            </a:bgClr>
          </a:pattFill>
        </p:spPr>
        <p:txBody>
          <a:bodyPr wrap="square" anchor="ctr">
            <a:noAutofit/>
          </a:bodyPr>
          <a:lstStyle>
            <a:lvl1pPr marL="0" indent="0" algn="ctr">
              <a:buNone/>
              <a:defRPr sz="1200" b="0" i="0">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dirty="0"/>
              <a:t>Drag &amp; Drop Image</a:t>
            </a:r>
          </a:p>
        </p:txBody>
      </p:sp>
      <p:sp>
        <p:nvSpPr>
          <p:cNvPr id="9" name="Picture Placeholder 4"/>
          <p:cNvSpPr>
            <a:spLocks noGrp="1"/>
          </p:cNvSpPr>
          <p:nvPr>
            <p:ph type="pic" sz="quarter" idx="22" hasCustomPrompt="1"/>
          </p:nvPr>
        </p:nvSpPr>
        <p:spPr>
          <a:xfrm>
            <a:off x="1790700" y="3858492"/>
            <a:ext cx="1350335" cy="1350335"/>
          </a:xfrm>
          <a:prstGeom prst="ellipse">
            <a:avLst/>
          </a:prstGeom>
          <a:pattFill prst="pct25">
            <a:fgClr>
              <a:schemeClr val="accent1"/>
            </a:fgClr>
            <a:bgClr>
              <a:schemeClr val="bg2"/>
            </a:bgClr>
          </a:pattFill>
        </p:spPr>
        <p:txBody>
          <a:bodyPr wrap="square" anchor="ctr">
            <a:noAutofit/>
          </a:bodyPr>
          <a:lstStyle>
            <a:lvl1pPr marL="0" indent="0" algn="ctr">
              <a:buNone/>
              <a:defRPr sz="1200" b="0" i="0">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dirty="0"/>
              <a:t>Drag &amp; Drop Image</a:t>
            </a:r>
          </a:p>
        </p:txBody>
      </p:sp>
      <p:sp>
        <p:nvSpPr>
          <p:cNvPr id="10" name="Picture Placeholder 4"/>
          <p:cNvSpPr>
            <a:spLocks noGrp="1"/>
          </p:cNvSpPr>
          <p:nvPr>
            <p:ph type="pic" sz="quarter" idx="23" hasCustomPrompt="1"/>
          </p:nvPr>
        </p:nvSpPr>
        <p:spPr>
          <a:xfrm>
            <a:off x="3615291" y="3858492"/>
            <a:ext cx="1350335" cy="1350335"/>
          </a:xfrm>
          <a:prstGeom prst="ellipse">
            <a:avLst/>
          </a:prstGeom>
          <a:pattFill prst="pct25">
            <a:fgClr>
              <a:schemeClr val="accent1"/>
            </a:fgClr>
            <a:bgClr>
              <a:schemeClr val="bg2"/>
            </a:bgClr>
          </a:pattFill>
        </p:spPr>
        <p:txBody>
          <a:bodyPr wrap="square" anchor="ctr">
            <a:noAutofit/>
          </a:bodyPr>
          <a:lstStyle>
            <a:lvl1pPr marL="0" indent="0" algn="ctr">
              <a:buNone/>
              <a:defRPr sz="1200" b="0" i="0">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dirty="0"/>
              <a:t>Drag &amp; Drop Image</a:t>
            </a:r>
          </a:p>
        </p:txBody>
      </p:sp>
      <p:sp>
        <p:nvSpPr>
          <p:cNvPr id="11" name="Picture Placeholder 4"/>
          <p:cNvSpPr>
            <a:spLocks noGrp="1"/>
          </p:cNvSpPr>
          <p:nvPr>
            <p:ph type="pic" sz="quarter" idx="24" hasCustomPrompt="1"/>
          </p:nvPr>
        </p:nvSpPr>
        <p:spPr>
          <a:xfrm>
            <a:off x="5439882" y="3858492"/>
            <a:ext cx="1350335" cy="1350335"/>
          </a:xfrm>
          <a:prstGeom prst="ellipse">
            <a:avLst/>
          </a:prstGeom>
          <a:pattFill prst="pct25">
            <a:fgClr>
              <a:schemeClr val="accent1"/>
            </a:fgClr>
            <a:bgClr>
              <a:schemeClr val="bg2"/>
            </a:bgClr>
          </a:pattFill>
        </p:spPr>
        <p:txBody>
          <a:bodyPr wrap="square" anchor="ctr">
            <a:noAutofit/>
          </a:bodyPr>
          <a:lstStyle>
            <a:lvl1pPr marL="0" indent="0" algn="ctr">
              <a:buNone/>
              <a:defRPr sz="1200" b="0" i="0">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dirty="0"/>
              <a:t>Drag &amp; Drop Image</a:t>
            </a:r>
          </a:p>
        </p:txBody>
      </p:sp>
      <p:sp>
        <p:nvSpPr>
          <p:cNvPr id="12" name="Picture Placeholder 4"/>
          <p:cNvSpPr>
            <a:spLocks noGrp="1"/>
          </p:cNvSpPr>
          <p:nvPr>
            <p:ph type="pic" sz="quarter" idx="25" hasCustomPrompt="1"/>
          </p:nvPr>
        </p:nvSpPr>
        <p:spPr>
          <a:xfrm>
            <a:off x="7264473" y="3858492"/>
            <a:ext cx="1350335" cy="1350335"/>
          </a:xfrm>
          <a:prstGeom prst="ellipse">
            <a:avLst/>
          </a:prstGeom>
          <a:pattFill prst="pct25">
            <a:fgClr>
              <a:schemeClr val="accent1"/>
            </a:fgClr>
            <a:bgClr>
              <a:schemeClr val="bg2"/>
            </a:bgClr>
          </a:pattFill>
        </p:spPr>
        <p:txBody>
          <a:bodyPr wrap="square" anchor="ctr">
            <a:noAutofit/>
          </a:bodyPr>
          <a:lstStyle>
            <a:lvl1pPr marL="0" indent="0" algn="ctr">
              <a:buNone/>
              <a:defRPr sz="1200" b="0" i="0">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dirty="0"/>
              <a:t>Drag &amp; Drop Image</a:t>
            </a:r>
          </a:p>
        </p:txBody>
      </p:sp>
      <p:sp>
        <p:nvSpPr>
          <p:cNvPr id="13" name="Picture Placeholder 4"/>
          <p:cNvSpPr>
            <a:spLocks noGrp="1"/>
          </p:cNvSpPr>
          <p:nvPr>
            <p:ph type="pic" sz="quarter" idx="26" hasCustomPrompt="1"/>
          </p:nvPr>
        </p:nvSpPr>
        <p:spPr>
          <a:xfrm>
            <a:off x="9089065" y="3858492"/>
            <a:ext cx="1350335" cy="1350335"/>
          </a:xfrm>
          <a:prstGeom prst="ellipse">
            <a:avLst/>
          </a:prstGeom>
          <a:pattFill prst="pct25">
            <a:fgClr>
              <a:schemeClr val="accent1"/>
            </a:fgClr>
            <a:bgClr>
              <a:schemeClr val="bg2"/>
            </a:bgClr>
          </a:pattFill>
        </p:spPr>
        <p:txBody>
          <a:bodyPr wrap="square" anchor="ctr">
            <a:noAutofit/>
          </a:bodyPr>
          <a:lstStyle>
            <a:lvl1pPr marL="0" indent="0" algn="ctr">
              <a:buNone/>
              <a:defRPr sz="1200" b="0" i="0">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dirty="0"/>
              <a:t>Drag &amp; Drop Image</a:t>
            </a:r>
          </a:p>
        </p:txBody>
      </p:sp>
    </p:spTree>
    <p:extLst>
      <p:ext uri="{BB962C8B-B14F-4D97-AF65-F5344CB8AC3E}">
        <p14:creationId xmlns:p14="http://schemas.microsoft.com/office/powerpoint/2010/main" val="1757239528"/>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2">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7114FAE-23A0-42A2-A0D1-A2B838BA8915}"/>
              </a:ext>
            </a:extLst>
          </p:cNvPr>
          <p:cNvSpPr>
            <a:spLocks noGrp="1"/>
          </p:cNvSpPr>
          <p:nvPr>
            <p:ph type="pic" sz="quarter" idx="22" hasCustomPrompt="1"/>
          </p:nvPr>
        </p:nvSpPr>
        <p:spPr>
          <a:xfrm>
            <a:off x="4613222" y="-1720071"/>
            <a:ext cx="3436269" cy="3436269"/>
          </a:xfrm>
          <a:custGeom>
            <a:avLst/>
            <a:gdLst>
              <a:gd name="connsiteX0" fmla="*/ 1650796 w 3301591"/>
              <a:gd name="connsiteY0" fmla="*/ 0 h 3301591"/>
              <a:gd name="connsiteX1" fmla="*/ 1792846 w 3301591"/>
              <a:gd name="connsiteY1" fmla="*/ 58840 h 3301591"/>
              <a:gd name="connsiteX2" fmla="*/ 3242752 w 3301591"/>
              <a:gd name="connsiteY2" fmla="*/ 1508746 h 3301591"/>
              <a:gd name="connsiteX3" fmla="*/ 3242752 w 3301591"/>
              <a:gd name="connsiteY3" fmla="*/ 1792846 h 3301591"/>
              <a:gd name="connsiteX4" fmla="*/ 1792846 w 3301591"/>
              <a:gd name="connsiteY4" fmla="*/ 3242752 h 3301591"/>
              <a:gd name="connsiteX5" fmla="*/ 1508746 w 3301591"/>
              <a:gd name="connsiteY5" fmla="*/ 3242752 h 3301591"/>
              <a:gd name="connsiteX6" fmla="*/ 58839 w 3301591"/>
              <a:gd name="connsiteY6" fmla="*/ 1792846 h 3301591"/>
              <a:gd name="connsiteX7" fmla="*/ 58839 w 3301591"/>
              <a:gd name="connsiteY7" fmla="*/ 1508746 h 3301591"/>
              <a:gd name="connsiteX8" fmla="*/ 1508746 w 3301591"/>
              <a:gd name="connsiteY8" fmla="*/ 58840 h 3301591"/>
              <a:gd name="connsiteX9" fmla="*/ 1650796 w 3301591"/>
              <a:gd name="connsiteY9" fmla="*/ 0 h 330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01591" h="3301591">
                <a:moveTo>
                  <a:pt x="1650796" y="0"/>
                </a:moveTo>
                <a:cubicBezTo>
                  <a:pt x="1702208" y="0"/>
                  <a:pt x="1753620" y="19613"/>
                  <a:pt x="1792846" y="58840"/>
                </a:cubicBezTo>
                <a:lnTo>
                  <a:pt x="3242752" y="1508746"/>
                </a:lnTo>
                <a:cubicBezTo>
                  <a:pt x="3321204" y="1587198"/>
                  <a:pt x="3321204" y="1714394"/>
                  <a:pt x="3242752" y="1792846"/>
                </a:cubicBezTo>
                <a:lnTo>
                  <a:pt x="1792846" y="3242752"/>
                </a:lnTo>
                <a:cubicBezTo>
                  <a:pt x="1714394" y="3321204"/>
                  <a:pt x="1587198" y="3321204"/>
                  <a:pt x="1508746" y="3242752"/>
                </a:cubicBezTo>
                <a:lnTo>
                  <a:pt x="58839" y="1792846"/>
                </a:lnTo>
                <a:cubicBezTo>
                  <a:pt x="-19613" y="1714394"/>
                  <a:pt x="-19613" y="1587198"/>
                  <a:pt x="58839" y="1508746"/>
                </a:cubicBezTo>
                <a:lnTo>
                  <a:pt x="1508746" y="58840"/>
                </a:lnTo>
                <a:cubicBezTo>
                  <a:pt x="1547972" y="19613"/>
                  <a:pt x="1599384" y="0"/>
                  <a:pt x="1650796" y="0"/>
                </a:cubicBezTo>
                <a:close/>
              </a:path>
            </a:pathLst>
          </a:custGeom>
          <a:pattFill prst="pct25">
            <a:fgClr>
              <a:schemeClr val="accent1"/>
            </a:fgClr>
            <a:bgClr>
              <a:schemeClr val="bg2"/>
            </a:bgClr>
          </a:pattFill>
        </p:spPr>
        <p:txBody>
          <a:bodyPr wrap="square" anchor="ctr" anchorCtr="0">
            <a:noAutofit/>
          </a:bodyPr>
          <a:lstStyle>
            <a:lvl1pPr marL="0" indent="0" algn="ctr">
              <a:buNone/>
              <a:defRPr sz="1200">
                <a:latin typeface="Graphik Regular" panose="020B0503030202060203" pitchFamily="34" charset="0"/>
              </a:defRPr>
            </a:lvl1pPr>
          </a:lstStyle>
          <a:p>
            <a:r>
              <a:rPr lang="en-US" dirty="0"/>
              <a:t>Drag &amp; Drop Image</a:t>
            </a:r>
          </a:p>
        </p:txBody>
      </p:sp>
      <p:sp>
        <p:nvSpPr>
          <p:cNvPr id="11" name="Picture Placeholder 10">
            <a:extLst>
              <a:ext uri="{FF2B5EF4-FFF2-40B4-BE49-F238E27FC236}">
                <a16:creationId xmlns:a16="http://schemas.microsoft.com/office/drawing/2014/main" id="{A7289F1C-40A8-4FAB-9B71-49BF23674F38}"/>
              </a:ext>
            </a:extLst>
          </p:cNvPr>
          <p:cNvSpPr>
            <a:spLocks noGrp="1"/>
          </p:cNvSpPr>
          <p:nvPr>
            <p:ph type="pic" sz="quarter" idx="23" hasCustomPrompt="1"/>
          </p:nvPr>
        </p:nvSpPr>
        <p:spPr>
          <a:xfrm>
            <a:off x="6525656" y="221757"/>
            <a:ext cx="3436269" cy="3436269"/>
          </a:xfrm>
          <a:custGeom>
            <a:avLst/>
            <a:gdLst>
              <a:gd name="connsiteX0" fmla="*/ 1650796 w 3301591"/>
              <a:gd name="connsiteY0" fmla="*/ 0 h 3301591"/>
              <a:gd name="connsiteX1" fmla="*/ 1792846 w 3301591"/>
              <a:gd name="connsiteY1" fmla="*/ 58840 h 3301591"/>
              <a:gd name="connsiteX2" fmla="*/ 3242752 w 3301591"/>
              <a:gd name="connsiteY2" fmla="*/ 1508746 h 3301591"/>
              <a:gd name="connsiteX3" fmla="*/ 3242752 w 3301591"/>
              <a:gd name="connsiteY3" fmla="*/ 1792846 h 3301591"/>
              <a:gd name="connsiteX4" fmla="*/ 1792846 w 3301591"/>
              <a:gd name="connsiteY4" fmla="*/ 3242752 h 3301591"/>
              <a:gd name="connsiteX5" fmla="*/ 1508746 w 3301591"/>
              <a:gd name="connsiteY5" fmla="*/ 3242752 h 3301591"/>
              <a:gd name="connsiteX6" fmla="*/ 58839 w 3301591"/>
              <a:gd name="connsiteY6" fmla="*/ 1792846 h 3301591"/>
              <a:gd name="connsiteX7" fmla="*/ 58839 w 3301591"/>
              <a:gd name="connsiteY7" fmla="*/ 1508746 h 3301591"/>
              <a:gd name="connsiteX8" fmla="*/ 1508746 w 3301591"/>
              <a:gd name="connsiteY8" fmla="*/ 58840 h 3301591"/>
              <a:gd name="connsiteX9" fmla="*/ 1650796 w 3301591"/>
              <a:gd name="connsiteY9" fmla="*/ 0 h 330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01591" h="3301591">
                <a:moveTo>
                  <a:pt x="1650796" y="0"/>
                </a:moveTo>
                <a:cubicBezTo>
                  <a:pt x="1702208" y="0"/>
                  <a:pt x="1753620" y="19613"/>
                  <a:pt x="1792846" y="58840"/>
                </a:cubicBezTo>
                <a:lnTo>
                  <a:pt x="3242752" y="1508746"/>
                </a:lnTo>
                <a:cubicBezTo>
                  <a:pt x="3321204" y="1587198"/>
                  <a:pt x="3321204" y="1714394"/>
                  <a:pt x="3242752" y="1792846"/>
                </a:cubicBezTo>
                <a:lnTo>
                  <a:pt x="1792846" y="3242752"/>
                </a:lnTo>
                <a:cubicBezTo>
                  <a:pt x="1714394" y="3321204"/>
                  <a:pt x="1587198" y="3321204"/>
                  <a:pt x="1508746" y="3242752"/>
                </a:cubicBezTo>
                <a:lnTo>
                  <a:pt x="58839" y="1792846"/>
                </a:lnTo>
                <a:cubicBezTo>
                  <a:pt x="-19613" y="1714394"/>
                  <a:pt x="-19613" y="1587198"/>
                  <a:pt x="58839" y="1508746"/>
                </a:cubicBezTo>
                <a:lnTo>
                  <a:pt x="1508746" y="58840"/>
                </a:lnTo>
                <a:cubicBezTo>
                  <a:pt x="1547972" y="19613"/>
                  <a:pt x="1599384" y="0"/>
                  <a:pt x="1650796" y="0"/>
                </a:cubicBezTo>
                <a:close/>
              </a:path>
            </a:pathLst>
          </a:custGeom>
          <a:pattFill prst="pct25">
            <a:fgClr>
              <a:schemeClr val="accent1"/>
            </a:fgClr>
            <a:bgClr>
              <a:schemeClr val="bg2"/>
            </a:bgClr>
          </a:pattFill>
        </p:spPr>
        <p:txBody>
          <a:bodyPr wrap="square" anchor="ctr" anchorCtr="0">
            <a:noAutofit/>
          </a:bodyPr>
          <a:lstStyle>
            <a:lvl1pPr marL="0" indent="0" algn="ctr">
              <a:buNone/>
              <a:defRPr sz="1200">
                <a:latin typeface="Graphik Regular" panose="020B0503030202060203" pitchFamily="34" charset="0"/>
              </a:defRPr>
            </a:lvl1pPr>
          </a:lstStyle>
          <a:p>
            <a:r>
              <a:rPr lang="en-US" dirty="0"/>
              <a:t>Drag &amp; Drop Image</a:t>
            </a:r>
          </a:p>
        </p:txBody>
      </p:sp>
      <p:sp>
        <p:nvSpPr>
          <p:cNvPr id="12" name="Picture Placeholder 11">
            <a:extLst>
              <a:ext uri="{FF2B5EF4-FFF2-40B4-BE49-F238E27FC236}">
                <a16:creationId xmlns:a16="http://schemas.microsoft.com/office/drawing/2014/main" id="{8942A4B9-4836-4E22-9355-D6D4A4A687C9}"/>
              </a:ext>
            </a:extLst>
          </p:cNvPr>
          <p:cNvSpPr>
            <a:spLocks noGrp="1"/>
          </p:cNvSpPr>
          <p:nvPr>
            <p:ph type="pic" sz="quarter" idx="24" hasCustomPrompt="1"/>
          </p:nvPr>
        </p:nvSpPr>
        <p:spPr>
          <a:xfrm>
            <a:off x="8438090" y="2161647"/>
            <a:ext cx="3436269" cy="3436269"/>
          </a:xfrm>
          <a:custGeom>
            <a:avLst/>
            <a:gdLst>
              <a:gd name="connsiteX0" fmla="*/ 1650796 w 3301591"/>
              <a:gd name="connsiteY0" fmla="*/ 0 h 3301591"/>
              <a:gd name="connsiteX1" fmla="*/ 1792846 w 3301591"/>
              <a:gd name="connsiteY1" fmla="*/ 58840 h 3301591"/>
              <a:gd name="connsiteX2" fmla="*/ 3242752 w 3301591"/>
              <a:gd name="connsiteY2" fmla="*/ 1508746 h 3301591"/>
              <a:gd name="connsiteX3" fmla="*/ 3242752 w 3301591"/>
              <a:gd name="connsiteY3" fmla="*/ 1792846 h 3301591"/>
              <a:gd name="connsiteX4" fmla="*/ 1792846 w 3301591"/>
              <a:gd name="connsiteY4" fmla="*/ 3242752 h 3301591"/>
              <a:gd name="connsiteX5" fmla="*/ 1508746 w 3301591"/>
              <a:gd name="connsiteY5" fmla="*/ 3242752 h 3301591"/>
              <a:gd name="connsiteX6" fmla="*/ 58839 w 3301591"/>
              <a:gd name="connsiteY6" fmla="*/ 1792846 h 3301591"/>
              <a:gd name="connsiteX7" fmla="*/ 58839 w 3301591"/>
              <a:gd name="connsiteY7" fmla="*/ 1508746 h 3301591"/>
              <a:gd name="connsiteX8" fmla="*/ 1508746 w 3301591"/>
              <a:gd name="connsiteY8" fmla="*/ 58840 h 3301591"/>
              <a:gd name="connsiteX9" fmla="*/ 1650796 w 3301591"/>
              <a:gd name="connsiteY9" fmla="*/ 0 h 330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01591" h="3301591">
                <a:moveTo>
                  <a:pt x="1650796" y="0"/>
                </a:moveTo>
                <a:cubicBezTo>
                  <a:pt x="1702208" y="0"/>
                  <a:pt x="1753620" y="19613"/>
                  <a:pt x="1792846" y="58840"/>
                </a:cubicBezTo>
                <a:lnTo>
                  <a:pt x="3242752" y="1508746"/>
                </a:lnTo>
                <a:cubicBezTo>
                  <a:pt x="3321204" y="1587198"/>
                  <a:pt x="3321204" y="1714394"/>
                  <a:pt x="3242752" y="1792846"/>
                </a:cubicBezTo>
                <a:lnTo>
                  <a:pt x="1792846" y="3242752"/>
                </a:lnTo>
                <a:cubicBezTo>
                  <a:pt x="1714394" y="3321204"/>
                  <a:pt x="1587198" y="3321204"/>
                  <a:pt x="1508746" y="3242752"/>
                </a:cubicBezTo>
                <a:lnTo>
                  <a:pt x="58839" y="1792846"/>
                </a:lnTo>
                <a:cubicBezTo>
                  <a:pt x="-19613" y="1714394"/>
                  <a:pt x="-19613" y="1587198"/>
                  <a:pt x="58839" y="1508746"/>
                </a:cubicBezTo>
                <a:lnTo>
                  <a:pt x="1508746" y="58840"/>
                </a:lnTo>
                <a:cubicBezTo>
                  <a:pt x="1547972" y="19613"/>
                  <a:pt x="1599384" y="0"/>
                  <a:pt x="1650796" y="0"/>
                </a:cubicBezTo>
                <a:close/>
              </a:path>
            </a:pathLst>
          </a:custGeom>
          <a:pattFill prst="pct25">
            <a:fgClr>
              <a:schemeClr val="accent1"/>
            </a:fgClr>
            <a:bgClr>
              <a:schemeClr val="bg2"/>
            </a:bgClr>
          </a:pattFill>
        </p:spPr>
        <p:txBody>
          <a:bodyPr wrap="square" anchor="ctr" anchorCtr="0">
            <a:noAutofit/>
          </a:bodyPr>
          <a:lstStyle>
            <a:lvl1pPr marL="0" indent="0" algn="ctr">
              <a:buNone/>
              <a:defRPr sz="1200">
                <a:latin typeface="Graphik Regular" panose="020B0503030202060203" pitchFamily="34" charset="0"/>
              </a:defRPr>
            </a:lvl1pPr>
          </a:lstStyle>
          <a:p>
            <a:r>
              <a:rPr lang="en-US" dirty="0"/>
              <a:t>Drag &amp; Drop Image</a:t>
            </a:r>
          </a:p>
        </p:txBody>
      </p:sp>
      <p:sp>
        <p:nvSpPr>
          <p:cNvPr id="13" name="Picture Placeholder 12">
            <a:extLst>
              <a:ext uri="{FF2B5EF4-FFF2-40B4-BE49-F238E27FC236}">
                <a16:creationId xmlns:a16="http://schemas.microsoft.com/office/drawing/2014/main" id="{F8FE56AC-DA58-4FA8-B875-C2B5A0B9C4BA}"/>
              </a:ext>
            </a:extLst>
          </p:cNvPr>
          <p:cNvSpPr>
            <a:spLocks noGrp="1"/>
          </p:cNvSpPr>
          <p:nvPr>
            <p:ph type="pic" sz="quarter" idx="25" hasCustomPrompt="1"/>
          </p:nvPr>
        </p:nvSpPr>
        <p:spPr>
          <a:xfrm>
            <a:off x="10376557" y="221757"/>
            <a:ext cx="3436269" cy="3436269"/>
          </a:xfrm>
          <a:custGeom>
            <a:avLst/>
            <a:gdLst>
              <a:gd name="connsiteX0" fmla="*/ 1650796 w 3301591"/>
              <a:gd name="connsiteY0" fmla="*/ 0 h 3301591"/>
              <a:gd name="connsiteX1" fmla="*/ 1792846 w 3301591"/>
              <a:gd name="connsiteY1" fmla="*/ 58840 h 3301591"/>
              <a:gd name="connsiteX2" fmla="*/ 3242752 w 3301591"/>
              <a:gd name="connsiteY2" fmla="*/ 1508746 h 3301591"/>
              <a:gd name="connsiteX3" fmla="*/ 3242752 w 3301591"/>
              <a:gd name="connsiteY3" fmla="*/ 1792846 h 3301591"/>
              <a:gd name="connsiteX4" fmla="*/ 1792846 w 3301591"/>
              <a:gd name="connsiteY4" fmla="*/ 3242752 h 3301591"/>
              <a:gd name="connsiteX5" fmla="*/ 1508746 w 3301591"/>
              <a:gd name="connsiteY5" fmla="*/ 3242752 h 3301591"/>
              <a:gd name="connsiteX6" fmla="*/ 58839 w 3301591"/>
              <a:gd name="connsiteY6" fmla="*/ 1792846 h 3301591"/>
              <a:gd name="connsiteX7" fmla="*/ 58839 w 3301591"/>
              <a:gd name="connsiteY7" fmla="*/ 1508746 h 3301591"/>
              <a:gd name="connsiteX8" fmla="*/ 1508746 w 3301591"/>
              <a:gd name="connsiteY8" fmla="*/ 58840 h 3301591"/>
              <a:gd name="connsiteX9" fmla="*/ 1650796 w 3301591"/>
              <a:gd name="connsiteY9" fmla="*/ 0 h 330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01591" h="3301591">
                <a:moveTo>
                  <a:pt x="1650796" y="0"/>
                </a:moveTo>
                <a:cubicBezTo>
                  <a:pt x="1702208" y="0"/>
                  <a:pt x="1753620" y="19613"/>
                  <a:pt x="1792846" y="58840"/>
                </a:cubicBezTo>
                <a:lnTo>
                  <a:pt x="3242752" y="1508746"/>
                </a:lnTo>
                <a:cubicBezTo>
                  <a:pt x="3321204" y="1587198"/>
                  <a:pt x="3321204" y="1714394"/>
                  <a:pt x="3242752" y="1792846"/>
                </a:cubicBezTo>
                <a:lnTo>
                  <a:pt x="1792846" y="3242752"/>
                </a:lnTo>
                <a:cubicBezTo>
                  <a:pt x="1714394" y="3321204"/>
                  <a:pt x="1587198" y="3321204"/>
                  <a:pt x="1508746" y="3242752"/>
                </a:cubicBezTo>
                <a:lnTo>
                  <a:pt x="58839" y="1792846"/>
                </a:lnTo>
                <a:cubicBezTo>
                  <a:pt x="-19613" y="1714394"/>
                  <a:pt x="-19613" y="1587198"/>
                  <a:pt x="58839" y="1508746"/>
                </a:cubicBezTo>
                <a:lnTo>
                  <a:pt x="1508746" y="58840"/>
                </a:lnTo>
                <a:cubicBezTo>
                  <a:pt x="1547972" y="19613"/>
                  <a:pt x="1599384" y="0"/>
                  <a:pt x="1650796" y="0"/>
                </a:cubicBezTo>
                <a:close/>
              </a:path>
            </a:pathLst>
          </a:custGeom>
          <a:pattFill prst="pct25">
            <a:fgClr>
              <a:schemeClr val="accent1"/>
            </a:fgClr>
            <a:bgClr>
              <a:schemeClr val="bg2"/>
            </a:bgClr>
          </a:pattFill>
        </p:spPr>
        <p:txBody>
          <a:bodyPr wrap="square" anchor="ctr" anchorCtr="0">
            <a:noAutofit/>
          </a:bodyPr>
          <a:lstStyle>
            <a:lvl1pPr marL="0" indent="0" algn="ctr">
              <a:buNone/>
              <a:defRPr sz="1200">
                <a:latin typeface="Graphik Regular" panose="020B0503030202060203" pitchFamily="34" charset="0"/>
              </a:defRPr>
            </a:lvl1pPr>
          </a:lstStyle>
          <a:p>
            <a:r>
              <a:rPr lang="en-US" dirty="0"/>
              <a:t>Drag &amp; Drop Image</a:t>
            </a:r>
          </a:p>
        </p:txBody>
      </p:sp>
      <p:sp>
        <p:nvSpPr>
          <p:cNvPr id="14" name="Picture Placeholder 13">
            <a:extLst>
              <a:ext uri="{FF2B5EF4-FFF2-40B4-BE49-F238E27FC236}">
                <a16:creationId xmlns:a16="http://schemas.microsoft.com/office/drawing/2014/main" id="{4D3CC473-09EA-438E-8CCD-763CCC606988}"/>
              </a:ext>
            </a:extLst>
          </p:cNvPr>
          <p:cNvSpPr>
            <a:spLocks noGrp="1"/>
          </p:cNvSpPr>
          <p:nvPr>
            <p:ph type="pic" sz="quarter" idx="26" hasCustomPrompt="1"/>
          </p:nvPr>
        </p:nvSpPr>
        <p:spPr>
          <a:xfrm>
            <a:off x="8451107" y="-1718135"/>
            <a:ext cx="3436269" cy="3436269"/>
          </a:xfrm>
          <a:custGeom>
            <a:avLst/>
            <a:gdLst>
              <a:gd name="connsiteX0" fmla="*/ 1650796 w 3301591"/>
              <a:gd name="connsiteY0" fmla="*/ 0 h 3301591"/>
              <a:gd name="connsiteX1" fmla="*/ 1792846 w 3301591"/>
              <a:gd name="connsiteY1" fmla="*/ 58840 h 3301591"/>
              <a:gd name="connsiteX2" fmla="*/ 3242752 w 3301591"/>
              <a:gd name="connsiteY2" fmla="*/ 1508746 h 3301591"/>
              <a:gd name="connsiteX3" fmla="*/ 3242752 w 3301591"/>
              <a:gd name="connsiteY3" fmla="*/ 1792846 h 3301591"/>
              <a:gd name="connsiteX4" fmla="*/ 1792846 w 3301591"/>
              <a:gd name="connsiteY4" fmla="*/ 3242752 h 3301591"/>
              <a:gd name="connsiteX5" fmla="*/ 1508746 w 3301591"/>
              <a:gd name="connsiteY5" fmla="*/ 3242752 h 3301591"/>
              <a:gd name="connsiteX6" fmla="*/ 58839 w 3301591"/>
              <a:gd name="connsiteY6" fmla="*/ 1792846 h 3301591"/>
              <a:gd name="connsiteX7" fmla="*/ 58839 w 3301591"/>
              <a:gd name="connsiteY7" fmla="*/ 1508746 h 3301591"/>
              <a:gd name="connsiteX8" fmla="*/ 1508746 w 3301591"/>
              <a:gd name="connsiteY8" fmla="*/ 58840 h 3301591"/>
              <a:gd name="connsiteX9" fmla="*/ 1650796 w 3301591"/>
              <a:gd name="connsiteY9" fmla="*/ 0 h 330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01591" h="3301591">
                <a:moveTo>
                  <a:pt x="1650796" y="0"/>
                </a:moveTo>
                <a:cubicBezTo>
                  <a:pt x="1702208" y="0"/>
                  <a:pt x="1753620" y="19613"/>
                  <a:pt x="1792846" y="58840"/>
                </a:cubicBezTo>
                <a:lnTo>
                  <a:pt x="3242752" y="1508746"/>
                </a:lnTo>
                <a:cubicBezTo>
                  <a:pt x="3321204" y="1587198"/>
                  <a:pt x="3321204" y="1714394"/>
                  <a:pt x="3242752" y="1792846"/>
                </a:cubicBezTo>
                <a:lnTo>
                  <a:pt x="1792846" y="3242752"/>
                </a:lnTo>
                <a:cubicBezTo>
                  <a:pt x="1714394" y="3321204"/>
                  <a:pt x="1587198" y="3321204"/>
                  <a:pt x="1508746" y="3242752"/>
                </a:cubicBezTo>
                <a:lnTo>
                  <a:pt x="58839" y="1792846"/>
                </a:lnTo>
                <a:cubicBezTo>
                  <a:pt x="-19613" y="1714394"/>
                  <a:pt x="-19613" y="1587198"/>
                  <a:pt x="58839" y="1508746"/>
                </a:cubicBezTo>
                <a:lnTo>
                  <a:pt x="1508746" y="58840"/>
                </a:lnTo>
                <a:cubicBezTo>
                  <a:pt x="1547972" y="19613"/>
                  <a:pt x="1599384" y="0"/>
                  <a:pt x="1650796" y="0"/>
                </a:cubicBezTo>
                <a:close/>
              </a:path>
            </a:pathLst>
          </a:custGeom>
          <a:pattFill prst="pct25">
            <a:fgClr>
              <a:schemeClr val="accent1"/>
            </a:fgClr>
            <a:bgClr>
              <a:schemeClr val="bg2"/>
            </a:bgClr>
          </a:pattFill>
        </p:spPr>
        <p:txBody>
          <a:bodyPr wrap="square" anchor="ctr" anchorCtr="0">
            <a:noAutofit/>
          </a:bodyPr>
          <a:lstStyle>
            <a:lvl1pPr marL="0" indent="0" algn="ctr">
              <a:buNone/>
              <a:defRPr sz="1200">
                <a:latin typeface="Graphik Regular" panose="020B0503030202060203" pitchFamily="34" charset="0"/>
              </a:defRPr>
            </a:lvl1pPr>
          </a:lstStyle>
          <a:p>
            <a:r>
              <a:rPr lang="en-US" dirty="0"/>
              <a:t>Drag &amp; Drop Image</a:t>
            </a:r>
          </a:p>
        </p:txBody>
      </p:sp>
    </p:spTree>
    <p:extLst>
      <p:ext uri="{BB962C8B-B14F-4D97-AF65-F5344CB8AC3E}">
        <p14:creationId xmlns:p14="http://schemas.microsoft.com/office/powerpoint/2010/main" val="3254942968"/>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7">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9A61FAA-4E4B-4BCA-B6D5-55E4AE57A6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2246" y="-722786"/>
            <a:ext cx="5109583" cy="8734329"/>
          </a:xfrm>
          <a:prstGeom prst="rect">
            <a:avLst/>
          </a:prstGeom>
        </p:spPr>
      </p:pic>
      <p:pic>
        <p:nvPicPr>
          <p:cNvPr id="13" name="Picture 12">
            <a:extLst>
              <a:ext uri="{FF2B5EF4-FFF2-40B4-BE49-F238E27FC236}">
                <a16:creationId xmlns:a16="http://schemas.microsoft.com/office/drawing/2014/main" id="{1CA5D261-5736-4FE8-A232-E3C77D53039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46242" y="1450902"/>
            <a:ext cx="1910993" cy="3851774"/>
          </a:xfrm>
          <a:prstGeom prst="rect">
            <a:avLst/>
          </a:prstGeom>
        </p:spPr>
      </p:pic>
      <p:sp>
        <p:nvSpPr>
          <p:cNvPr id="12" name="Picture Placeholder 2"/>
          <p:cNvSpPr>
            <a:spLocks noGrp="1"/>
          </p:cNvSpPr>
          <p:nvPr>
            <p:ph type="pic" sz="quarter" idx="12" hasCustomPrompt="1"/>
          </p:nvPr>
        </p:nvSpPr>
        <p:spPr>
          <a:xfrm>
            <a:off x="3325864" y="1811788"/>
            <a:ext cx="1756499" cy="3159152"/>
          </a:xfrm>
          <a:prstGeom prst="rect">
            <a:avLst/>
          </a:prstGeom>
          <a:pattFill prst="pct25">
            <a:fgClr>
              <a:schemeClr val="accent1"/>
            </a:fgClr>
            <a:bgClr>
              <a:schemeClr val="bg1">
                <a:lumMod val="85000"/>
              </a:schemeClr>
            </a:bgClr>
          </a:pattFill>
        </p:spPr>
        <p:txBody>
          <a:bodyPr anchor="ctr"/>
          <a:lstStyle>
            <a:lvl1pPr marL="0" indent="0" algn="ctr">
              <a:buNone/>
              <a:defRPr sz="1200" b="0" i="0">
                <a:latin typeface="Graphik Regular" panose="020B0503030202060203" pitchFamily="34" charset="0"/>
                <a:ea typeface="Source Sans Pro" charset="0"/>
                <a:cs typeface="Graphik Regular" panose="020B0503030202060203" pitchFamily="34" charset="0"/>
              </a:defRPr>
            </a:lvl1pPr>
          </a:lstStyle>
          <a:p>
            <a:r>
              <a:rPr lang="en-US" dirty="0"/>
              <a:t>Drag &amp; Drop Image</a:t>
            </a:r>
          </a:p>
        </p:txBody>
      </p:sp>
      <p:sp>
        <p:nvSpPr>
          <p:cNvPr id="5" name="Title 64">
            <a:extLst>
              <a:ext uri="{FF2B5EF4-FFF2-40B4-BE49-F238E27FC236}">
                <a16:creationId xmlns:a16="http://schemas.microsoft.com/office/drawing/2014/main" id="{2B3D2892-3770-4AC9-8B95-698A1BE6C687}"/>
              </a:ext>
            </a:extLst>
          </p:cNvPr>
          <p:cNvSpPr>
            <a:spLocks noGrp="1"/>
          </p:cNvSpPr>
          <p:nvPr>
            <p:ph type="title"/>
          </p:nvPr>
        </p:nvSpPr>
        <p:spPr>
          <a:xfrm>
            <a:off x="1790700" y="777426"/>
            <a:ext cx="8648700" cy="495486"/>
          </a:xfrm>
          <a:prstGeom prst="rect">
            <a:avLst/>
          </a:prstGeom>
        </p:spPr>
        <p:txBody>
          <a:bodyPr/>
          <a:lstStyle>
            <a:lvl1pPr algn="ctr">
              <a:defRPr sz="3200" b="0" i="0">
                <a:solidFill>
                  <a:schemeClr val="tx1"/>
                </a:solidFill>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075542265"/>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0">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197303" y="197303"/>
            <a:ext cx="4939393" cy="6858000"/>
          </a:xfrm>
          <a:prstGeom prst="rect">
            <a:avLst/>
          </a:prstGeom>
          <a:effectLst/>
        </p:spPr>
      </p:pic>
      <p:sp>
        <p:nvSpPr>
          <p:cNvPr id="11" name="Picture Placeholder 2"/>
          <p:cNvSpPr>
            <a:spLocks noGrp="1"/>
          </p:cNvSpPr>
          <p:nvPr>
            <p:ph type="pic" sz="quarter" idx="15" hasCustomPrompt="1"/>
          </p:nvPr>
        </p:nvSpPr>
        <p:spPr>
          <a:xfrm>
            <a:off x="-162" y="1644524"/>
            <a:ext cx="5278351" cy="3965530"/>
          </a:xfrm>
          <a:prstGeom prst="rect">
            <a:avLst/>
          </a:prstGeom>
          <a:pattFill prst="pct25">
            <a:fgClr>
              <a:schemeClr val="accent1"/>
            </a:fgClr>
            <a:bgClr>
              <a:schemeClr val="bg2"/>
            </a:bgClr>
          </a:pattFill>
        </p:spPr>
        <p:txBody>
          <a:bodyPr anchor="ctr"/>
          <a:lstStyle>
            <a:lvl1pPr marL="0" indent="0" algn="ctr">
              <a:buNone/>
              <a:defRPr sz="1200" b="0" i="0">
                <a:latin typeface="Graphik Regular" panose="020B0503030202060203" pitchFamily="34" charset="0"/>
                <a:ea typeface="Source Sans Pro" charset="0"/>
                <a:cs typeface="Graphik Regular" panose="020B0503030202060203" pitchFamily="34" charset="0"/>
              </a:defRPr>
            </a:lvl1pPr>
          </a:lstStyle>
          <a:p>
            <a:r>
              <a:rPr lang="en-US" dirty="0"/>
              <a:t>Drag &amp; Drop Image</a:t>
            </a:r>
          </a:p>
        </p:txBody>
      </p:sp>
      <p:sp>
        <p:nvSpPr>
          <p:cNvPr id="4" name="Title 64">
            <a:extLst>
              <a:ext uri="{FF2B5EF4-FFF2-40B4-BE49-F238E27FC236}">
                <a16:creationId xmlns:a16="http://schemas.microsoft.com/office/drawing/2014/main" id="{21B3123E-2416-4C44-B3EE-D754462CF4F4}"/>
              </a:ext>
            </a:extLst>
          </p:cNvPr>
          <p:cNvSpPr>
            <a:spLocks noGrp="1"/>
          </p:cNvSpPr>
          <p:nvPr>
            <p:ph type="title"/>
          </p:nvPr>
        </p:nvSpPr>
        <p:spPr>
          <a:xfrm>
            <a:off x="1790700" y="777426"/>
            <a:ext cx="8648700" cy="495486"/>
          </a:xfrm>
          <a:prstGeom prst="rect">
            <a:avLst/>
          </a:prstGeom>
        </p:spPr>
        <p:txBody>
          <a:bodyPr/>
          <a:lstStyle>
            <a:lvl1pPr algn="ctr">
              <a:defRPr sz="3200" b="0" i="0">
                <a:solidFill>
                  <a:schemeClr val="tx1"/>
                </a:solidFill>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49643871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7ADCE-FBA3-4F0B-90A8-7ACA9614A1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1E4D22-0138-4D48-A385-82B20CEA2C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836CAE-1A2A-4228-9C65-1196DD0C8915}"/>
              </a:ext>
            </a:extLst>
          </p:cNvPr>
          <p:cNvSpPr>
            <a:spLocks noGrp="1"/>
          </p:cNvSpPr>
          <p:nvPr>
            <p:ph type="dt" sz="half" idx="10"/>
          </p:nvPr>
        </p:nvSpPr>
        <p:spPr/>
        <p:txBody>
          <a:bodyPr/>
          <a:lstStyle/>
          <a:p>
            <a:fld id="{5035E82A-54D3-4238-BF1D-14CC451CBF2E}" type="datetimeFigureOut">
              <a:rPr lang="en-US" smtClean="0"/>
              <a:t>4/5/2021</a:t>
            </a:fld>
            <a:endParaRPr lang="en-US"/>
          </a:p>
        </p:txBody>
      </p:sp>
      <p:sp>
        <p:nvSpPr>
          <p:cNvPr id="5" name="Footer Placeholder 4">
            <a:extLst>
              <a:ext uri="{FF2B5EF4-FFF2-40B4-BE49-F238E27FC236}">
                <a16:creationId xmlns:a16="http://schemas.microsoft.com/office/drawing/2014/main" id="{359B99A9-553A-4FE8-AE1E-681F96AEF4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455B9F-0A1F-46CB-9744-825C0ABC740F}"/>
              </a:ext>
            </a:extLst>
          </p:cNvPr>
          <p:cNvSpPr>
            <a:spLocks noGrp="1"/>
          </p:cNvSpPr>
          <p:nvPr>
            <p:ph type="sldNum" sz="quarter" idx="12"/>
          </p:nvPr>
        </p:nvSpPr>
        <p:spPr/>
        <p:txBody>
          <a:bodyPr/>
          <a:lstStyle/>
          <a:p>
            <a:fld id="{4D52F4C7-789C-4898-AA6F-D1BBEFF00D68}" type="slidenum">
              <a:rPr lang="en-US" smtClean="0"/>
              <a:t>‹#›</a:t>
            </a:fld>
            <a:endParaRPr lang="en-US"/>
          </a:p>
        </p:txBody>
      </p:sp>
    </p:spTree>
    <p:extLst>
      <p:ext uri="{BB962C8B-B14F-4D97-AF65-F5344CB8AC3E}">
        <p14:creationId xmlns:p14="http://schemas.microsoft.com/office/powerpoint/2010/main" val="4274909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 columns">
  <p:cSld name="2 columns">
    <p:spTree>
      <p:nvGrpSpPr>
        <p:cNvPr id="1" name="Shape 22"/>
        <p:cNvGrpSpPr/>
        <p:nvPr/>
      </p:nvGrpSpPr>
      <p:grpSpPr>
        <a:xfrm>
          <a:off x="0" y="0"/>
          <a:ext cx="0" cy="0"/>
          <a:chOff x="0" y="0"/>
          <a:chExt cx="0" cy="0"/>
        </a:xfrm>
      </p:grpSpPr>
      <p:sp>
        <p:nvSpPr>
          <p:cNvPr id="23" name="Google Shape;23;p29"/>
          <p:cNvSpPr txBox="1">
            <a:spLocks noGrp="1"/>
          </p:cNvSpPr>
          <p:nvPr>
            <p:ph type="title"/>
          </p:nvPr>
        </p:nvSpPr>
        <p:spPr>
          <a:xfrm>
            <a:off x="1790700" y="762000"/>
            <a:ext cx="8648700" cy="495486"/>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29"/>
          <p:cNvSpPr txBox="1">
            <a:spLocks noGrp="1"/>
          </p:cNvSpPr>
          <p:nvPr>
            <p:ph type="body" idx="1"/>
          </p:nvPr>
        </p:nvSpPr>
        <p:spPr>
          <a:xfrm>
            <a:off x="1790700" y="1691641"/>
            <a:ext cx="8648700" cy="440436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F7F7F"/>
              </a:buClr>
              <a:buSzPts val="2400"/>
              <a:buNone/>
              <a:defRPr sz="2400"/>
            </a:lvl1pPr>
            <a:lvl2pPr marL="914400" lvl="1" indent="-228600" algn="l">
              <a:lnSpc>
                <a:spcPct val="90000"/>
              </a:lnSpc>
              <a:spcBef>
                <a:spcPts val="500"/>
              </a:spcBef>
              <a:spcAft>
                <a:spcPts val="0"/>
              </a:spcAft>
              <a:buClr>
                <a:srgbClr val="7F7F7F"/>
              </a:buClr>
              <a:buSzPts val="2400"/>
              <a:buNone/>
              <a:defRPr/>
            </a:lvl2pPr>
            <a:lvl3pPr marL="1371600" lvl="2" indent="-228600" algn="l">
              <a:lnSpc>
                <a:spcPct val="90000"/>
              </a:lnSpc>
              <a:spcBef>
                <a:spcPts val="500"/>
              </a:spcBef>
              <a:spcAft>
                <a:spcPts val="0"/>
              </a:spcAft>
              <a:buClr>
                <a:srgbClr val="7F7F7F"/>
              </a:buClr>
              <a:buSzPts val="2000"/>
              <a:buNone/>
              <a:defRPr/>
            </a:lvl3pPr>
            <a:lvl4pPr marL="1828800" lvl="3" indent="-228600" algn="l">
              <a:lnSpc>
                <a:spcPct val="90000"/>
              </a:lnSpc>
              <a:spcBef>
                <a:spcPts val="500"/>
              </a:spcBef>
              <a:spcAft>
                <a:spcPts val="0"/>
              </a:spcAft>
              <a:buClr>
                <a:srgbClr val="7F7F7F"/>
              </a:buClr>
              <a:buSzPts val="1800"/>
              <a:buNone/>
              <a:defRPr/>
            </a:lvl4pPr>
            <a:lvl5pPr marL="2286000" lvl="4" indent="-228600" algn="l">
              <a:lnSpc>
                <a:spcPct val="90000"/>
              </a:lnSpc>
              <a:spcBef>
                <a:spcPts val="500"/>
              </a:spcBef>
              <a:spcAft>
                <a:spcPts val="0"/>
              </a:spcAft>
              <a:buClr>
                <a:srgbClr val="7F7F7F"/>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 columns">
  <p:cSld name="3 columns">
    <p:spTree>
      <p:nvGrpSpPr>
        <p:cNvPr id="1" name="Shape 25"/>
        <p:cNvGrpSpPr/>
        <p:nvPr/>
      </p:nvGrpSpPr>
      <p:grpSpPr>
        <a:xfrm>
          <a:off x="0" y="0"/>
          <a:ext cx="0" cy="0"/>
          <a:chOff x="0" y="0"/>
          <a:chExt cx="0" cy="0"/>
        </a:xfrm>
      </p:grpSpPr>
      <p:sp>
        <p:nvSpPr>
          <p:cNvPr id="26" name="Google Shape;26;p30"/>
          <p:cNvSpPr txBox="1">
            <a:spLocks noGrp="1"/>
          </p:cNvSpPr>
          <p:nvPr>
            <p:ph type="title"/>
          </p:nvPr>
        </p:nvSpPr>
        <p:spPr>
          <a:xfrm>
            <a:off x="1790700" y="762000"/>
            <a:ext cx="8648700" cy="495486"/>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0"/>
          <p:cNvSpPr txBox="1">
            <a:spLocks noGrp="1"/>
          </p:cNvSpPr>
          <p:nvPr>
            <p:ph type="body" idx="1"/>
          </p:nvPr>
        </p:nvSpPr>
        <p:spPr>
          <a:xfrm>
            <a:off x="1790700" y="1691641"/>
            <a:ext cx="8648700" cy="440436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F7F7F"/>
              </a:buClr>
              <a:buSzPts val="2400"/>
              <a:buNone/>
              <a:defRPr sz="2400"/>
            </a:lvl1pPr>
            <a:lvl2pPr marL="914400" lvl="1" indent="-228600" algn="l">
              <a:lnSpc>
                <a:spcPct val="90000"/>
              </a:lnSpc>
              <a:spcBef>
                <a:spcPts val="500"/>
              </a:spcBef>
              <a:spcAft>
                <a:spcPts val="0"/>
              </a:spcAft>
              <a:buClr>
                <a:srgbClr val="7F7F7F"/>
              </a:buClr>
              <a:buSzPts val="2400"/>
              <a:buNone/>
              <a:defRPr/>
            </a:lvl2pPr>
            <a:lvl3pPr marL="1371600" lvl="2" indent="-228600" algn="l">
              <a:lnSpc>
                <a:spcPct val="90000"/>
              </a:lnSpc>
              <a:spcBef>
                <a:spcPts val="500"/>
              </a:spcBef>
              <a:spcAft>
                <a:spcPts val="0"/>
              </a:spcAft>
              <a:buClr>
                <a:srgbClr val="7F7F7F"/>
              </a:buClr>
              <a:buSzPts val="2000"/>
              <a:buNone/>
              <a:defRPr/>
            </a:lvl3pPr>
            <a:lvl4pPr marL="1828800" lvl="3" indent="-228600" algn="l">
              <a:lnSpc>
                <a:spcPct val="90000"/>
              </a:lnSpc>
              <a:spcBef>
                <a:spcPts val="500"/>
              </a:spcBef>
              <a:spcAft>
                <a:spcPts val="0"/>
              </a:spcAft>
              <a:buClr>
                <a:srgbClr val="7F7F7F"/>
              </a:buClr>
              <a:buSzPts val="1800"/>
              <a:buNone/>
              <a:defRPr/>
            </a:lvl4pPr>
            <a:lvl5pPr marL="2286000" lvl="4" indent="-228600" algn="l">
              <a:lnSpc>
                <a:spcPct val="90000"/>
              </a:lnSpc>
              <a:spcBef>
                <a:spcPts val="500"/>
              </a:spcBef>
              <a:spcAft>
                <a:spcPts val="0"/>
              </a:spcAft>
              <a:buClr>
                <a:srgbClr val="7F7F7F"/>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1_Title">
  <p:cSld name="01_Title">
    <p:bg>
      <p:bgPr>
        <a:gradFill>
          <a:gsLst>
            <a:gs pos="0">
              <a:srgbClr val="6F6F6F"/>
            </a:gs>
            <a:gs pos="50000">
              <a:srgbClr val="5D5D5D"/>
            </a:gs>
            <a:gs pos="100000">
              <a:srgbClr val="484848"/>
            </a:gs>
          </a:gsLst>
          <a:lin ang="5400000" scaled="0"/>
        </a:gradFill>
        <a:effectLst/>
      </p:bgPr>
    </p:bg>
    <p:spTree>
      <p:nvGrpSpPr>
        <p:cNvPr id="1" name="Shape 28"/>
        <p:cNvGrpSpPr/>
        <p:nvPr/>
      </p:nvGrpSpPr>
      <p:grpSpPr>
        <a:xfrm>
          <a:off x="0" y="0"/>
          <a:ext cx="0" cy="0"/>
          <a:chOff x="0" y="0"/>
          <a:chExt cx="0" cy="0"/>
        </a:xfrm>
      </p:grpSpPr>
      <p:sp>
        <p:nvSpPr>
          <p:cNvPr id="29" name="Google Shape;29;p25"/>
          <p:cNvSpPr txBox="1">
            <a:spLocks noGrp="1"/>
          </p:cNvSpPr>
          <p:nvPr>
            <p:ph type="title"/>
          </p:nvPr>
        </p:nvSpPr>
        <p:spPr>
          <a:xfrm>
            <a:off x="1790700" y="762000"/>
            <a:ext cx="8648700" cy="495486"/>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1_Title">
  <p:cSld name="01_Title">
    <p:bg>
      <p:bgPr>
        <a:gradFill>
          <a:gsLst>
            <a:gs pos="0">
              <a:srgbClr val="6F6F6F"/>
            </a:gs>
            <a:gs pos="50000">
              <a:srgbClr val="5D5D5D"/>
            </a:gs>
            <a:gs pos="100000">
              <a:srgbClr val="484848"/>
            </a:gs>
          </a:gsLst>
          <a:lin ang="5400000" scaled="0"/>
        </a:gradFill>
        <a:effectLst/>
      </p:bgPr>
    </p:bg>
    <p:spTree>
      <p:nvGrpSpPr>
        <p:cNvPr id="1" name="Shape 36"/>
        <p:cNvGrpSpPr/>
        <p:nvPr/>
      </p:nvGrpSpPr>
      <p:grpSpPr>
        <a:xfrm>
          <a:off x="0" y="0"/>
          <a:ext cx="0" cy="0"/>
          <a:chOff x="0" y="0"/>
          <a:chExt cx="0" cy="0"/>
        </a:xfrm>
      </p:grpSpPr>
      <p:sp>
        <p:nvSpPr>
          <p:cNvPr id="37" name="Google Shape;37;p26"/>
          <p:cNvSpPr txBox="1">
            <a:spLocks noGrp="1"/>
          </p:cNvSpPr>
          <p:nvPr>
            <p:ph type="title"/>
          </p:nvPr>
        </p:nvSpPr>
        <p:spPr>
          <a:xfrm>
            <a:off x="1790700" y="762000"/>
            <a:ext cx="8648700" cy="495486"/>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9"/>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1_Title">
  <p:cSld name="01_Title">
    <p:bg>
      <p:bgPr>
        <a:gradFill>
          <a:gsLst>
            <a:gs pos="0">
              <a:srgbClr val="6F6F6F"/>
            </a:gs>
            <a:gs pos="50000">
              <a:srgbClr val="5D5D5D"/>
            </a:gs>
            <a:gs pos="100000">
              <a:srgbClr val="484848"/>
            </a:gs>
          </a:gsLst>
          <a:lin ang="5400000" scaled="0"/>
        </a:gradFill>
        <a:effectLst/>
      </p:bgPr>
    </p:bg>
    <p:spTree>
      <p:nvGrpSpPr>
        <p:cNvPr id="1" name="Shape 42"/>
        <p:cNvGrpSpPr/>
        <p:nvPr/>
      </p:nvGrpSpPr>
      <p:grpSpPr>
        <a:xfrm>
          <a:off x="0" y="0"/>
          <a:ext cx="0" cy="0"/>
          <a:chOff x="0" y="0"/>
          <a:chExt cx="0" cy="0"/>
        </a:xfrm>
      </p:grpSpPr>
      <p:sp>
        <p:nvSpPr>
          <p:cNvPr id="43" name="Google Shape;43;p20"/>
          <p:cNvSpPr txBox="1">
            <a:spLocks noGrp="1"/>
          </p:cNvSpPr>
          <p:nvPr>
            <p:ph type="title"/>
          </p:nvPr>
        </p:nvSpPr>
        <p:spPr>
          <a:xfrm>
            <a:off x="1790700" y="762000"/>
            <a:ext cx="8648700" cy="495486"/>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1">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451750"/>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jp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6.xml"/><Relationship Id="rId4"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image" Target="../media/image3.jpg"/><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image" Target="../media/image1.png"/><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1790700" y="762000"/>
            <a:ext cx="8648700" cy="495486"/>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1128">
          <p15:clr>
            <a:srgbClr val="F26B43"/>
          </p15:clr>
        </p15:guide>
        <p15:guide id="4" pos="6552">
          <p15:clr>
            <a:srgbClr val="F26B43"/>
          </p15:clr>
        </p15:guide>
        <p15:guide id="5" orient="horz" pos="480">
          <p15:clr>
            <a:srgbClr val="F26B43"/>
          </p15:clr>
        </p15:guide>
        <p15:guide id="6" orient="horz"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
        <p:cNvGrpSpPr/>
        <p:nvPr/>
      </p:nvGrpSpPr>
      <p:grpSpPr>
        <a:xfrm>
          <a:off x="0" y="0"/>
          <a:ext cx="0" cy="0"/>
          <a:chOff x="0" y="0"/>
          <a:chExt cx="0" cy="0"/>
        </a:xfrm>
      </p:grpSpPr>
      <p:sp>
        <p:nvSpPr>
          <p:cNvPr id="14" name="Google Shape;14;p22"/>
          <p:cNvSpPr txBox="1">
            <a:spLocks noGrp="1"/>
          </p:cNvSpPr>
          <p:nvPr>
            <p:ph type="title"/>
          </p:nvPr>
        </p:nvSpPr>
        <p:spPr>
          <a:xfrm>
            <a:off x="1790700" y="762000"/>
            <a:ext cx="8648700" cy="495486"/>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 name="Google Shape;15;p22"/>
          <p:cNvSpPr txBox="1">
            <a:spLocks noGrp="1"/>
          </p:cNvSpPr>
          <p:nvPr>
            <p:ph type="body" idx="1"/>
          </p:nvPr>
        </p:nvSpPr>
        <p:spPr>
          <a:xfrm>
            <a:off x="1790700" y="1691641"/>
            <a:ext cx="8648700" cy="440436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rgbClr val="7F7F7F"/>
              </a:buClr>
              <a:buSzPts val="2400"/>
              <a:buFont typeface="Arial"/>
              <a:buChar char="•"/>
              <a:defRPr sz="2400" b="0" i="0" u="none" strike="noStrike" cap="none">
                <a:solidFill>
                  <a:srgbClr val="7F7F7F"/>
                </a:solidFill>
                <a:latin typeface="Arial"/>
                <a:ea typeface="Arial"/>
                <a:cs typeface="Arial"/>
                <a:sym typeface="Arial"/>
              </a:defRPr>
            </a:lvl1pPr>
            <a:lvl2pPr marL="914400" marR="0" lvl="1" indent="-381000" algn="l" rtl="0">
              <a:lnSpc>
                <a:spcPct val="90000"/>
              </a:lnSpc>
              <a:spcBef>
                <a:spcPts val="500"/>
              </a:spcBef>
              <a:spcAft>
                <a:spcPts val="0"/>
              </a:spcAft>
              <a:buClr>
                <a:srgbClr val="7F7F7F"/>
              </a:buClr>
              <a:buSzPts val="2400"/>
              <a:buFont typeface="Arial"/>
              <a:buChar char="•"/>
              <a:defRPr sz="2400" b="0" i="0" u="none" strike="noStrike" cap="none">
                <a:solidFill>
                  <a:srgbClr val="7F7F7F"/>
                </a:solidFill>
                <a:latin typeface="Arial"/>
                <a:ea typeface="Arial"/>
                <a:cs typeface="Arial"/>
                <a:sym typeface="Arial"/>
              </a:defRPr>
            </a:lvl2pPr>
            <a:lvl3pPr marL="1371600" marR="0" lvl="2" indent="-355600" algn="l" rtl="0">
              <a:lnSpc>
                <a:spcPct val="90000"/>
              </a:lnSpc>
              <a:spcBef>
                <a:spcPts val="500"/>
              </a:spcBef>
              <a:spcAft>
                <a:spcPts val="0"/>
              </a:spcAft>
              <a:buClr>
                <a:srgbClr val="7F7F7F"/>
              </a:buClr>
              <a:buSzPts val="2000"/>
              <a:buFont typeface="Arial"/>
              <a:buChar char="•"/>
              <a:defRPr sz="2000" b="0" i="0" u="none" strike="noStrike" cap="none">
                <a:solidFill>
                  <a:srgbClr val="7F7F7F"/>
                </a:solidFill>
                <a:latin typeface="Arial"/>
                <a:ea typeface="Arial"/>
                <a:cs typeface="Arial"/>
                <a:sym typeface="Arial"/>
              </a:defRPr>
            </a:lvl3pPr>
            <a:lvl4pPr marL="1828800" marR="0" lvl="3" indent="-342900" algn="l" rtl="0">
              <a:lnSpc>
                <a:spcPct val="90000"/>
              </a:lnSpc>
              <a:spcBef>
                <a:spcPts val="500"/>
              </a:spcBef>
              <a:spcAft>
                <a:spcPts val="0"/>
              </a:spcAft>
              <a:buClr>
                <a:srgbClr val="7F7F7F"/>
              </a:buClr>
              <a:buSzPts val="1800"/>
              <a:buFont typeface="Arial"/>
              <a:buChar char="•"/>
              <a:defRPr sz="1800" b="0" i="0" u="none" strike="noStrike" cap="none">
                <a:solidFill>
                  <a:srgbClr val="7F7F7F"/>
                </a:solidFill>
                <a:latin typeface="Arial"/>
                <a:ea typeface="Arial"/>
                <a:cs typeface="Arial"/>
                <a:sym typeface="Arial"/>
              </a:defRPr>
            </a:lvl4pPr>
            <a:lvl5pPr marL="2286000" marR="0" lvl="4" indent="-342900" algn="l" rtl="0">
              <a:lnSpc>
                <a:spcPct val="90000"/>
              </a:lnSpc>
              <a:spcBef>
                <a:spcPts val="500"/>
              </a:spcBef>
              <a:spcAft>
                <a:spcPts val="0"/>
              </a:spcAft>
              <a:buClr>
                <a:srgbClr val="7F7F7F"/>
              </a:buClr>
              <a:buSzPts val="1800"/>
              <a:buFont typeface="Arial"/>
              <a:buChar char="•"/>
              <a:defRPr sz="1800" b="0" i="0" u="none" strike="noStrike" cap="none">
                <a:solidFill>
                  <a:srgbClr val="7F7F7F"/>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16" name="Google Shape;16;p22" descr="A close up of a logo&#10;&#10;Description automatically generated"/>
          <p:cNvPicPr preferRelativeResize="0"/>
          <p:nvPr/>
        </p:nvPicPr>
        <p:blipFill rotWithShape="1">
          <a:blip r:embed="rId6">
            <a:alphaModFix/>
          </a:blip>
          <a:srcRect/>
          <a:stretch/>
        </p:blipFill>
        <p:spPr>
          <a:xfrm>
            <a:off x="160474" y="6277747"/>
            <a:ext cx="1491018" cy="339773"/>
          </a:xfrm>
          <a:prstGeom prst="rect">
            <a:avLst/>
          </a:prstGeom>
          <a:noFill/>
          <a:ln>
            <a:noFill/>
          </a:ln>
        </p:spPr>
      </p:pic>
      <p:sp>
        <p:nvSpPr>
          <p:cNvPr id="17" name="Google Shape;17;p22"/>
          <p:cNvSpPr txBox="1"/>
          <p:nvPr/>
        </p:nvSpPr>
        <p:spPr>
          <a:xfrm>
            <a:off x="11327592" y="6355455"/>
            <a:ext cx="63132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US" sz="1200" b="0" i="0">
                <a:solidFill>
                  <a:schemeClr val="dk2"/>
                </a:solidFill>
                <a:latin typeface="Arial"/>
                <a:ea typeface="Arial"/>
                <a:cs typeface="Arial"/>
                <a:sym typeface="Arial"/>
              </a:rPr>
              <a:t>‹#›</a:t>
            </a:fld>
            <a:endParaRPr sz="1200" b="0" i="0">
              <a:solidFill>
                <a:schemeClr val="dk2"/>
              </a:solidFill>
              <a:latin typeface="Arial"/>
              <a:ea typeface="Arial"/>
              <a:cs typeface="Arial"/>
              <a:sym typeface="Arial"/>
            </a:endParaRPr>
          </a:p>
        </p:txBody>
      </p:sp>
      <p:pic>
        <p:nvPicPr>
          <p:cNvPr id="18" name="Google Shape;18;p22" descr="A close up of a sign&#10;&#10;Description automatically generated"/>
          <p:cNvPicPr preferRelativeResize="0"/>
          <p:nvPr/>
        </p:nvPicPr>
        <p:blipFill rotWithShape="1">
          <a:blip r:embed="rId7">
            <a:alphaModFix/>
          </a:blip>
          <a:srcRect/>
          <a:stretch/>
        </p:blipFill>
        <p:spPr>
          <a:xfrm>
            <a:off x="1989775" y="6255521"/>
            <a:ext cx="1938441" cy="41338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1128">
          <p15:clr>
            <a:srgbClr val="F26B43"/>
          </p15:clr>
        </p15:guide>
        <p15:guide id="4" orient="horz" pos="480">
          <p15:clr>
            <a:srgbClr val="F26B43"/>
          </p15:clr>
        </p15:guide>
        <p15:guide id="5" pos="6576">
          <p15:clr>
            <a:srgbClr val="F26B43"/>
          </p15:clr>
        </p15:guide>
        <p15:guide id="6" orient="horz"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0"/>
        <p:cNvGrpSpPr/>
        <p:nvPr/>
      </p:nvGrpSpPr>
      <p:grpSpPr>
        <a:xfrm>
          <a:off x="0" y="0"/>
          <a:ext cx="0" cy="0"/>
          <a:chOff x="0" y="0"/>
          <a:chExt cx="0" cy="0"/>
        </a:xfrm>
      </p:grpSpPr>
      <p:sp>
        <p:nvSpPr>
          <p:cNvPr id="31" name="Google Shape;31;p24"/>
          <p:cNvSpPr txBox="1">
            <a:spLocks noGrp="1"/>
          </p:cNvSpPr>
          <p:nvPr>
            <p:ph type="title"/>
          </p:nvPr>
        </p:nvSpPr>
        <p:spPr>
          <a:xfrm>
            <a:off x="1790700" y="762000"/>
            <a:ext cx="8648700" cy="495486"/>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 name="Google Shape;32;p24"/>
          <p:cNvSpPr txBox="1">
            <a:spLocks noGrp="1"/>
          </p:cNvSpPr>
          <p:nvPr>
            <p:ph type="body" idx="1"/>
          </p:nvPr>
        </p:nvSpPr>
        <p:spPr>
          <a:xfrm>
            <a:off x="1790700" y="1691641"/>
            <a:ext cx="8648700" cy="440436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rgbClr val="131313"/>
              </a:buClr>
              <a:buSzPts val="2400"/>
              <a:buFont typeface="Arial"/>
              <a:buChar char="•"/>
              <a:defRPr sz="2400" b="0" i="0" u="none" strike="noStrike" cap="none">
                <a:solidFill>
                  <a:srgbClr val="131313"/>
                </a:solidFill>
                <a:latin typeface="Arial"/>
                <a:ea typeface="Arial"/>
                <a:cs typeface="Arial"/>
                <a:sym typeface="Arial"/>
              </a:defRPr>
            </a:lvl1pPr>
            <a:lvl2pPr marL="914400" marR="0" lvl="1" indent="-381000" algn="l" rtl="0">
              <a:lnSpc>
                <a:spcPct val="90000"/>
              </a:lnSpc>
              <a:spcBef>
                <a:spcPts val="500"/>
              </a:spcBef>
              <a:spcAft>
                <a:spcPts val="0"/>
              </a:spcAft>
              <a:buClr>
                <a:srgbClr val="131313"/>
              </a:buClr>
              <a:buSzPts val="2400"/>
              <a:buFont typeface="Arial"/>
              <a:buChar char="•"/>
              <a:defRPr sz="2400" b="0" i="0" u="none" strike="noStrike" cap="none">
                <a:solidFill>
                  <a:srgbClr val="131313"/>
                </a:solidFill>
                <a:latin typeface="Arial"/>
                <a:ea typeface="Arial"/>
                <a:cs typeface="Arial"/>
                <a:sym typeface="Arial"/>
              </a:defRPr>
            </a:lvl2pPr>
            <a:lvl3pPr marL="1371600" marR="0" lvl="2" indent="-355600" algn="l" rtl="0">
              <a:lnSpc>
                <a:spcPct val="90000"/>
              </a:lnSpc>
              <a:spcBef>
                <a:spcPts val="500"/>
              </a:spcBef>
              <a:spcAft>
                <a:spcPts val="0"/>
              </a:spcAft>
              <a:buClr>
                <a:srgbClr val="131313"/>
              </a:buClr>
              <a:buSzPts val="2000"/>
              <a:buFont typeface="Arial"/>
              <a:buChar char="•"/>
              <a:defRPr sz="2000" b="0" i="0" u="none" strike="noStrike" cap="none">
                <a:solidFill>
                  <a:srgbClr val="131313"/>
                </a:solidFill>
                <a:latin typeface="Arial"/>
                <a:ea typeface="Arial"/>
                <a:cs typeface="Arial"/>
                <a:sym typeface="Arial"/>
              </a:defRPr>
            </a:lvl3pPr>
            <a:lvl4pPr marL="1828800" marR="0" lvl="3" indent="-342900" algn="l" rtl="0">
              <a:lnSpc>
                <a:spcPct val="90000"/>
              </a:lnSpc>
              <a:spcBef>
                <a:spcPts val="500"/>
              </a:spcBef>
              <a:spcAft>
                <a:spcPts val="0"/>
              </a:spcAft>
              <a:buClr>
                <a:srgbClr val="131313"/>
              </a:buClr>
              <a:buSzPts val="1800"/>
              <a:buFont typeface="Arial"/>
              <a:buChar char="•"/>
              <a:defRPr sz="1800" b="0" i="0" u="none" strike="noStrike" cap="none">
                <a:solidFill>
                  <a:srgbClr val="131313"/>
                </a:solidFill>
                <a:latin typeface="Arial"/>
                <a:ea typeface="Arial"/>
                <a:cs typeface="Arial"/>
                <a:sym typeface="Arial"/>
              </a:defRPr>
            </a:lvl4pPr>
            <a:lvl5pPr marL="2286000" marR="0" lvl="4" indent="-342900" algn="l" rtl="0">
              <a:lnSpc>
                <a:spcPct val="90000"/>
              </a:lnSpc>
              <a:spcBef>
                <a:spcPts val="500"/>
              </a:spcBef>
              <a:spcAft>
                <a:spcPts val="0"/>
              </a:spcAft>
              <a:buClr>
                <a:srgbClr val="131313"/>
              </a:buClr>
              <a:buSzPts val="1800"/>
              <a:buFont typeface="Arial"/>
              <a:buChar char="•"/>
              <a:defRPr sz="1800" b="0" i="0" u="none" strike="noStrike" cap="none">
                <a:solidFill>
                  <a:srgbClr val="131313"/>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pic>
        <p:nvPicPr>
          <p:cNvPr id="33" name="Google Shape;33;p24" descr="A close up of a logo&#10;&#10;Description automatically generated"/>
          <p:cNvPicPr preferRelativeResize="0"/>
          <p:nvPr/>
        </p:nvPicPr>
        <p:blipFill rotWithShape="1">
          <a:blip r:embed="rId3">
            <a:alphaModFix/>
          </a:blip>
          <a:srcRect/>
          <a:stretch/>
        </p:blipFill>
        <p:spPr>
          <a:xfrm>
            <a:off x="160474" y="6277747"/>
            <a:ext cx="1491018" cy="339773"/>
          </a:xfrm>
          <a:prstGeom prst="rect">
            <a:avLst/>
          </a:prstGeom>
          <a:noFill/>
          <a:ln>
            <a:noFill/>
          </a:ln>
        </p:spPr>
      </p:pic>
      <p:sp>
        <p:nvSpPr>
          <p:cNvPr id="34" name="Google Shape;34;p24"/>
          <p:cNvSpPr txBox="1"/>
          <p:nvPr/>
        </p:nvSpPr>
        <p:spPr>
          <a:xfrm>
            <a:off x="11327592" y="6355455"/>
            <a:ext cx="63132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US" sz="1200" b="0" i="0">
                <a:solidFill>
                  <a:schemeClr val="lt2"/>
                </a:solidFill>
                <a:latin typeface="Arial"/>
                <a:ea typeface="Arial"/>
                <a:cs typeface="Arial"/>
                <a:sym typeface="Arial"/>
              </a:rPr>
              <a:t>‹#›</a:t>
            </a:fld>
            <a:endParaRPr sz="1200" b="0" i="0">
              <a:solidFill>
                <a:schemeClr val="lt2"/>
              </a:solidFill>
              <a:latin typeface="Arial"/>
              <a:ea typeface="Arial"/>
              <a:cs typeface="Arial"/>
              <a:sym typeface="Arial"/>
            </a:endParaRPr>
          </a:p>
        </p:txBody>
      </p:sp>
      <p:pic>
        <p:nvPicPr>
          <p:cNvPr id="35" name="Google Shape;35;p24" descr="A close up of a sign&#10;&#10;Description automatically generated"/>
          <p:cNvPicPr preferRelativeResize="0"/>
          <p:nvPr/>
        </p:nvPicPr>
        <p:blipFill rotWithShape="1">
          <a:blip r:embed="rId4">
            <a:alphaModFix/>
          </a:blip>
          <a:srcRect/>
          <a:stretch/>
        </p:blipFill>
        <p:spPr>
          <a:xfrm>
            <a:off x="1989775" y="6255521"/>
            <a:ext cx="1938441" cy="41338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1128">
          <p15:clr>
            <a:srgbClr val="F26B43"/>
          </p15:clr>
        </p15:guide>
        <p15:guide id="4" orient="horz" pos="480">
          <p15:clr>
            <a:srgbClr val="F26B43"/>
          </p15:clr>
        </p15:guide>
        <p15:guide id="5" pos="6576">
          <p15:clr>
            <a:srgbClr val="F26B43"/>
          </p15:clr>
        </p15:guide>
        <p15:guide id="6" orient="horz"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
        <p:cNvGrpSpPr/>
        <p:nvPr/>
      </p:nvGrpSpPr>
      <p:grpSpPr>
        <a:xfrm>
          <a:off x="0" y="0"/>
          <a:ext cx="0" cy="0"/>
          <a:chOff x="0" y="0"/>
          <a:chExt cx="0" cy="0"/>
        </a:xfrm>
      </p:grpSpPr>
      <p:sp>
        <p:nvSpPr>
          <p:cNvPr id="41" name="Google Shape;41;p18"/>
          <p:cNvSpPr txBox="1">
            <a:spLocks noGrp="1"/>
          </p:cNvSpPr>
          <p:nvPr>
            <p:ph type="title"/>
          </p:nvPr>
        </p:nvSpPr>
        <p:spPr>
          <a:xfrm>
            <a:off x="1790700" y="762000"/>
            <a:ext cx="8648700" cy="495486"/>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6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1128">
          <p15:clr>
            <a:srgbClr val="F26B43"/>
          </p15:clr>
        </p15:guide>
        <p15:guide id="4" pos="6552">
          <p15:clr>
            <a:srgbClr val="F26B43"/>
          </p15:clr>
        </p15:guide>
        <p15:guide id="5" orient="horz" pos="480">
          <p15:clr>
            <a:srgbClr val="F26B43"/>
          </p15:clr>
        </p15:guide>
        <p15:guide id="6" orient="horz" pos="38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11327592" y="6355455"/>
            <a:ext cx="631326" cy="276999"/>
          </a:xfrm>
          <a:prstGeom prst="rect">
            <a:avLst/>
          </a:prstGeom>
          <a:noFill/>
        </p:spPr>
        <p:txBody>
          <a:bodyPr wrap="square" rtlCol="0">
            <a:spAutoFit/>
          </a:bodyPr>
          <a:lstStyle/>
          <a:p>
            <a:pPr algn="r"/>
            <a:fld id="{260E2A6B-A809-4840-BF14-8648BC0BDF87}" type="slidenum">
              <a:rPr lang="id-ID" sz="1200" b="0" i="0">
                <a:solidFill>
                  <a:schemeClr val="tx2"/>
                </a:solidFill>
                <a:latin typeface="Graphik Regular" panose="020B0503030202060203" pitchFamily="34" charset="0"/>
                <a:ea typeface="Titillium" charset="0"/>
                <a:cs typeface="Titillium" charset="0"/>
              </a:rPr>
              <a:pPr algn="r"/>
              <a:t>‹#›</a:t>
            </a:fld>
            <a:endParaRPr lang="en-MY" sz="1200" b="0" i="0" dirty="0">
              <a:solidFill>
                <a:schemeClr val="tx2"/>
              </a:solidFill>
              <a:latin typeface="Graphik Regular" panose="020B0503030202060203" pitchFamily="34" charset="0"/>
              <a:ea typeface="Titillium" charset="0"/>
              <a:cs typeface="Titillium" charset="0"/>
            </a:endParaRPr>
          </a:p>
        </p:txBody>
      </p:sp>
      <p:pic>
        <p:nvPicPr>
          <p:cNvPr id="3" name="Picture 2" descr="A close up of a logo&#10;&#10;Description automatically generated">
            <a:extLst>
              <a:ext uri="{FF2B5EF4-FFF2-40B4-BE49-F238E27FC236}">
                <a16:creationId xmlns:a16="http://schemas.microsoft.com/office/drawing/2014/main" id="{E69AC748-11CE-4107-948A-50218EC96952}"/>
              </a:ext>
            </a:extLst>
          </p:cNvPr>
          <p:cNvPicPr>
            <a:picLocks noChangeAspect="1"/>
          </p:cNvPicPr>
          <p:nvPr userDrawn="1"/>
        </p:nvPicPr>
        <p:blipFill>
          <a:blip r:embed="rId23"/>
          <a:stretch>
            <a:fillRect/>
          </a:stretch>
        </p:blipFill>
        <p:spPr>
          <a:xfrm>
            <a:off x="160474" y="6277747"/>
            <a:ext cx="1491018" cy="339773"/>
          </a:xfrm>
          <a:prstGeom prst="rect">
            <a:avLst/>
          </a:prstGeom>
        </p:spPr>
      </p:pic>
      <p:pic>
        <p:nvPicPr>
          <p:cNvPr id="4" name="Picture 3" descr="A close up of a sign&#10;&#10;Description automatically generated">
            <a:extLst>
              <a:ext uri="{FF2B5EF4-FFF2-40B4-BE49-F238E27FC236}">
                <a16:creationId xmlns:a16="http://schemas.microsoft.com/office/drawing/2014/main" id="{A22D0967-D34F-DE47-89C2-5099DA9C566C}"/>
              </a:ext>
            </a:extLst>
          </p:cNvPr>
          <p:cNvPicPr>
            <a:picLocks noChangeAspect="1"/>
          </p:cNvPicPr>
          <p:nvPr userDrawn="1"/>
        </p:nvPicPr>
        <p:blipFill>
          <a:blip r:embed="rId24"/>
          <a:stretch>
            <a:fillRect/>
          </a:stretch>
        </p:blipFill>
        <p:spPr>
          <a:xfrm>
            <a:off x="1989775" y="6255521"/>
            <a:ext cx="1938441" cy="413385"/>
          </a:xfrm>
          <a:prstGeom prst="rect">
            <a:avLst/>
          </a:prstGeom>
        </p:spPr>
      </p:pic>
    </p:spTree>
    <p:extLst>
      <p:ext uri="{BB962C8B-B14F-4D97-AF65-F5344CB8AC3E}">
        <p14:creationId xmlns:p14="http://schemas.microsoft.com/office/powerpoint/2010/main" val="315652784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477">
          <p15:clr>
            <a:srgbClr val="F26B43"/>
          </p15:clr>
        </p15:guide>
        <p15:guide id="4" orient="horz" pos="3840">
          <p15:clr>
            <a:srgbClr val="F26B43"/>
          </p15:clr>
        </p15:guide>
        <p15:guide id="5" pos="1128">
          <p15:clr>
            <a:srgbClr val="F26B43"/>
          </p15:clr>
        </p15:guide>
        <p15:guide id="6" pos="657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9" name="Google Shape;49;p1"/>
          <p:cNvSpPr/>
          <p:nvPr/>
        </p:nvSpPr>
        <p:spPr>
          <a:xfrm>
            <a:off x="1" y="5527620"/>
            <a:ext cx="12191998" cy="133038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 name="Picture 2" descr="Graphical user interface, application&#10;&#10;Description automatically generated">
            <a:extLst>
              <a:ext uri="{FF2B5EF4-FFF2-40B4-BE49-F238E27FC236}">
                <a16:creationId xmlns:a16="http://schemas.microsoft.com/office/drawing/2014/main" id="{CAAB67D2-AE6F-4BBB-B093-2E49987DD69F}"/>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6" name="Google Shape;116;p10"/>
          <p:cNvSpPr/>
          <p:nvPr/>
        </p:nvSpPr>
        <p:spPr>
          <a:xfrm>
            <a:off x="1" y="5527620"/>
            <a:ext cx="12191998" cy="133038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 name="Picture 2" descr="Graphical user interface, application&#10;&#10;Description automatically generated">
            <a:extLst>
              <a:ext uri="{FF2B5EF4-FFF2-40B4-BE49-F238E27FC236}">
                <a16:creationId xmlns:a16="http://schemas.microsoft.com/office/drawing/2014/main" id="{1343CA65-B8FF-46B5-95C0-12E988F9ECC2}"/>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2" name="Title 1">
            <a:extLst>
              <a:ext uri="{FF2B5EF4-FFF2-40B4-BE49-F238E27FC236}">
                <a16:creationId xmlns:a16="http://schemas.microsoft.com/office/drawing/2014/main" id="{641CF770-7062-46A5-B570-EF44894695E2}"/>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553F3EF0-2635-4519-B227-F1C0ED90C583}"/>
              </a:ext>
            </a:extLst>
          </p:cNvPr>
          <p:cNvSpPr>
            <a:spLocks noGrp="1"/>
          </p:cNvSpPr>
          <p:nvPr>
            <p:ph type="body" idx="1"/>
          </p:nvPr>
        </p:nvSpPr>
        <p:spPr/>
        <p:txBody>
          <a:bodyPr/>
          <a:lstStyle/>
          <a:p>
            <a:endParaRPr lang="en-US"/>
          </a:p>
        </p:txBody>
      </p:sp>
      <p:pic>
        <p:nvPicPr>
          <p:cNvPr id="5" name="Picture 4" descr="Text, letter&#10;&#10;Description automatically generated">
            <a:extLst>
              <a:ext uri="{FF2B5EF4-FFF2-40B4-BE49-F238E27FC236}">
                <a16:creationId xmlns:a16="http://schemas.microsoft.com/office/drawing/2014/main" id="{D4A0639A-4261-4904-970C-4535A3B5E952}"/>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3" name="Title 2">
            <a:extLst>
              <a:ext uri="{FF2B5EF4-FFF2-40B4-BE49-F238E27FC236}">
                <a16:creationId xmlns:a16="http://schemas.microsoft.com/office/drawing/2014/main" id="{25DEFC7B-9C55-4ADC-AC86-7DEC5CC06D3A}"/>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A570A901-B39D-4883-91CA-AF266C0E0B84}"/>
              </a:ext>
            </a:extLst>
          </p:cNvPr>
          <p:cNvSpPr>
            <a:spLocks noGrp="1"/>
          </p:cNvSpPr>
          <p:nvPr>
            <p:ph type="body" idx="1"/>
          </p:nvPr>
        </p:nvSpPr>
        <p:spPr/>
        <p:txBody>
          <a:bodyPr/>
          <a:lstStyle/>
          <a:p>
            <a:endParaRPr lang="en-US"/>
          </a:p>
        </p:txBody>
      </p:sp>
      <p:pic>
        <p:nvPicPr>
          <p:cNvPr id="6" name="Picture 5" descr="Text, letter&#10;&#10;Description automatically generated">
            <a:extLst>
              <a:ext uri="{FF2B5EF4-FFF2-40B4-BE49-F238E27FC236}">
                <a16:creationId xmlns:a16="http://schemas.microsoft.com/office/drawing/2014/main" id="{74715780-8D99-4977-967E-F102FCFFDC85}"/>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2" name="Title 1">
            <a:extLst>
              <a:ext uri="{FF2B5EF4-FFF2-40B4-BE49-F238E27FC236}">
                <a16:creationId xmlns:a16="http://schemas.microsoft.com/office/drawing/2014/main" id="{A5CF17B1-4206-46F2-88DF-C39E1A00CBD7}"/>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B32195EB-9A29-4B83-8F8E-A56D72390FCD}"/>
              </a:ext>
            </a:extLst>
          </p:cNvPr>
          <p:cNvSpPr>
            <a:spLocks noGrp="1"/>
          </p:cNvSpPr>
          <p:nvPr>
            <p:ph type="body" idx="1"/>
          </p:nvPr>
        </p:nvSpPr>
        <p:spPr/>
        <p:txBody>
          <a:bodyPr/>
          <a:lstStyle/>
          <a:p>
            <a:endParaRPr lang="en-US"/>
          </a:p>
        </p:txBody>
      </p:sp>
      <p:pic>
        <p:nvPicPr>
          <p:cNvPr id="6" name="Picture 5" descr="Graphical user interface, text, application, email&#10;&#10;Description automatically generated">
            <a:extLst>
              <a:ext uri="{FF2B5EF4-FFF2-40B4-BE49-F238E27FC236}">
                <a16:creationId xmlns:a16="http://schemas.microsoft.com/office/drawing/2014/main" id="{5E17A4E0-EC3E-4348-AAB0-981F16D258AA}"/>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2" name="Title 1">
            <a:extLst>
              <a:ext uri="{FF2B5EF4-FFF2-40B4-BE49-F238E27FC236}">
                <a16:creationId xmlns:a16="http://schemas.microsoft.com/office/drawing/2014/main" id="{0F98038A-236B-4384-B58E-DBE18CC8797A}"/>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E5440B57-8E04-4D45-8EF8-0793EFED8A05}"/>
              </a:ext>
            </a:extLst>
          </p:cNvPr>
          <p:cNvSpPr>
            <a:spLocks noGrp="1"/>
          </p:cNvSpPr>
          <p:nvPr>
            <p:ph type="body" idx="1"/>
          </p:nvPr>
        </p:nvSpPr>
        <p:spPr/>
        <p:txBody>
          <a:bodyPr/>
          <a:lstStyle/>
          <a:p>
            <a:endParaRPr lang="en-US"/>
          </a:p>
        </p:txBody>
      </p:sp>
      <p:pic>
        <p:nvPicPr>
          <p:cNvPr id="5" name="Picture 4" descr="Text&#10;&#10;Description automatically generated">
            <a:extLst>
              <a:ext uri="{FF2B5EF4-FFF2-40B4-BE49-F238E27FC236}">
                <a16:creationId xmlns:a16="http://schemas.microsoft.com/office/drawing/2014/main" id="{CE64D487-B0F3-4C77-8331-FB87D1935254}"/>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2" name="Title 1">
            <a:extLst>
              <a:ext uri="{FF2B5EF4-FFF2-40B4-BE49-F238E27FC236}">
                <a16:creationId xmlns:a16="http://schemas.microsoft.com/office/drawing/2014/main" id="{1DA56CCD-60CC-4366-9142-63719DFA9620}"/>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068C7298-14D5-4D31-8CB5-B792F0C55933}"/>
              </a:ext>
            </a:extLst>
          </p:cNvPr>
          <p:cNvSpPr>
            <a:spLocks noGrp="1"/>
          </p:cNvSpPr>
          <p:nvPr>
            <p:ph type="body" idx="1"/>
          </p:nvPr>
        </p:nvSpPr>
        <p:spPr/>
        <p:txBody>
          <a:bodyPr/>
          <a:lstStyle/>
          <a:p>
            <a:endParaRPr lang="en-US"/>
          </a:p>
        </p:txBody>
      </p:sp>
      <p:pic>
        <p:nvPicPr>
          <p:cNvPr id="6" name="Picture 5" descr="Text, letter&#10;&#10;Description automatically generated">
            <a:extLst>
              <a:ext uri="{FF2B5EF4-FFF2-40B4-BE49-F238E27FC236}">
                <a16:creationId xmlns:a16="http://schemas.microsoft.com/office/drawing/2014/main" id="{B22B49DE-E8A0-4069-9E36-D77DE0ABFB3F}"/>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2" name="Title 1">
            <a:extLst>
              <a:ext uri="{FF2B5EF4-FFF2-40B4-BE49-F238E27FC236}">
                <a16:creationId xmlns:a16="http://schemas.microsoft.com/office/drawing/2014/main" id="{C4A5B8D9-2E4C-4548-8FE6-D54BEAACFEB2}"/>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3328E6D3-0788-4A85-A8CF-CBFC1C779BD7}"/>
              </a:ext>
            </a:extLst>
          </p:cNvPr>
          <p:cNvSpPr>
            <a:spLocks noGrp="1"/>
          </p:cNvSpPr>
          <p:nvPr>
            <p:ph type="body" idx="1"/>
          </p:nvPr>
        </p:nvSpPr>
        <p:spPr/>
        <p:txBody>
          <a:bodyPr/>
          <a:lstStyle/>
          <a:p>
            <a:endParaRPr lang="en-US"/>
          </a:p>
        </p:txBody>
      </p:sp>
      <p:pic>
        <p:nvPicPr>
          <p:cNvPr id="6" name="Picture 5" descr="Text&#10;&#10;Description automatically generated">
            <a:extLst>
              <a:ext uri="{FF2B5EF4-FFF2-40B4-BE49-F238E27FC236}">
                <a16:creationId xmlns:a16="http://schemas.microsoft.com/office/drawing/2014/main" id="{27986142-A1C1-479A-8797-B3BDD19563E1}"/>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2" name="Title 1">
            <a:extLst>
              <a:ext uri="{FF2B5EF4-FFF2-40B4-BE49-F238E27FC236}">
                <a16:creationId xmlns:a16="http://schemas.microsoft.com/office/drawing/2014/main" id="{D4931681-9024-4AC7-874C-AAA77E16677D}"/>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82C86C35-BAD2-4997-A573-755B184EE9D9}"/>
              </a:ext>
            </a:extLst>
          </p:cNvPr>
          <p:cNvSpPr>
            <a:spLocks noGrp="1"/>
          </p:cNvSpPr>
          <p:nvPr>
            <p:ph type="body" idx="1"/>
          </p:nvPr>
        </p:nvSpPr>
        <p:spPr/>
        <p:txBody>
          <a:bodyPr/>
          <a:lstStyle/>
          <a:p>
            <a:endParaRPr lang="en-US"/>
          </a:p>
        </p:txBody>
      </p:sp>
      <p:pic>
        <p:nvPicPr>
          <p:cNvPr id="5" name="Picture 4" descr="Text&#10;&#10;Description automatically generated">
            <a:extLst>
              <a:ext uri="{FF2B5EF4-FFF2-40B4-BE49-F238E27FC236}">
                <a16:creationId xmlns:a16="http://schemas.microsoft.com/office/drawing/2014/main" id="{57C320F2-B37E-4AC5-87FF-57B72E4BDA7A}"/>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2" name="Title 1">
            <a:extLst>
              <a:ext uri="{FF2B5EF4-FFF2-40B4-BE49-F238E27FC236}">
                <a16:creationId xmlns:a16="http://schemas.microsoft.com/office/drawing/2014/main" id="{4DD92404-B8A4-4EFF-B499-ADACCE53D6F8}"/>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C1D3F735-0BD4-4039-AC78-39AA5A92C3D1}"/>
              </a:ext>
            </a:extLst>
          </p:cNvPr>
          <p:cNvSpPr>
            <a:spLocks noGrp="1"/>
          </p:cNvSpPr>
          <p:nvPr>
            <p:ph type="body" idx="1"/>
          </p:nvPr>
        </p:nvSpPr>
        <p:spPr/>
        <p:txBody>
          <a:bodyPr/>
          <a:lstStyle/>
          <a:p>
            <a:endParaRPr lang="en-US"/>
          </a:p>
        </p:txBody>
      </p:sp>
      <p:pic>
        <p:nvPicPr>
          <p:cNvPr id="5" name="Picture 4" descr="Text, letter&#10;&#10;Description automatically generated">
            <a:extLst>
              <a:ext uri="{FF2B5EF4-FFF2-40B4-BE49-F238E27FC236}">
                <a16:creationId xmlns:a16="http://schemas.microsoft.com/office/drawing/2014/main" id="{851E0083-7923-4343-8F6B-2772DC5B3022}"/>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60CE28-2A6D-4A72-8977-322623845BB6}"/>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58ADB147-0EA2-499A-A423-5B429292C841}"/>
              </a:ext>
            </a:extLst>
          </p:cNvPr>
          <p:cNvSpPr>
            <a:spLocks noGrp="1"/>
          </p:cNvSpPr>
          <p:nvPr>
            <p:ph type="body" idx="1"/>
          </p:nvPr>
        </p:nvSpPr>
        <p:spPr/>
        <p:txBody>
          <a:bodyPr/>
          <a:lstStyle/>
          <a:p>
            <a:endParaRPr lang="en-US"/>
          </a:p>
        </p:txBody>
      </p:sp>
      <p:pic>
        <p:nvPicPr>
          <p:cNvPr id="7" name="Picture 6" descr="Graphical user interface, text, application, email&#10;&#10;Description automatically generated">
            <a:extLst>
              <a:ext uri="{FF2B5EF4-FFF2-40B4-BE49-F238E27FC236}">
                <a16:creationId xmlns:a16="http://schemas.microsoft.com/office/drawing/2014/main" id="{1EF03BF5-D0E6-4938-BEAD-4879AF1783F4}"/>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871882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2" name="Title 1">
            <a:extLst>
              <a:ext uri="{FF2B5EF4-FFF2-40B4-BE49-F238E27FC236}">
                <a16:creationId xmlns:a16="http://schemas.microsoft.com/office/drawing/2014/main" id="{DFA35C12-FEBE-4034-A370-95C96B4BBF3A}"/>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FBDC8AFC-9307-4B76-A155-6F7EAF96368A}"/>
              </a:ext>
            </a:extLst>
          </p:cNvPr>
          <p:cNvSpPr>
            <a:spLocks noGrp="1"/>
          </p:cNvSpPr>
          <p:nvPr>
            <p:ph type="body" idx="1"/>
          </p:nvPr>
        </p:nvSpPr>
        <p:spPr/>
        <p:txBody>
          <a:bodyPr/>
          <a:lstStyle/>
          <a:p>
            <a:endParaRPr lang="en-US"/>
          </a:p>
        </p:txBody>
      </p:sp>
      <p:pic>
        <p:nvPicPr>
          <p:cNvPr id="5" name="Picture 4" descr="Text&#10;&#10;Description automatically generated">
            <a:extLst>
              <a:ext uri="{FF2B5EF4-FFF2-40B4-BE49-F238E27FC236}">
                <a16:creationId xmlns:a16="http://schemas.microsoft.com/office/drawing/2014/main" id="{8D9D823D-EE63-4A03-A0D9-D396814052FF}"/>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3AD9EA-44D2-4918-93DC-F9B7B8714429}"/>
              </a:ext>
            </a:extLst>
          </p:cNvPr>
          <p:cNvSpPr>
            <a:spLocks noGrp="1"/>
          </p:cNvSpPr>
          <p:nvPr>
            <p:ph type="title"/>
          </p:nvPr>
        </p:nvSpPr>
        <p:spPr/>
        <p:txBody>
          <a:bodyPr/>
          <a:lstStyle/>
          <a:p>
            <a:endParaRPr lang="en-US"/>
          </a:p>
        </p:txBody>
      </p:sp>
      <p:pic>
        <p:nvPicPr>
          <p:cNvPr id="9" name="Content Placeholder 8" descr="Text, application, letter, email&#10;&#10;Description automatically generated">
            <a:extLst>
              <a:ext uri="{FF2B5EF4-FFF2-40B4-BE49-F238E27FC236}">
                <a16:creationId xmlns:a16="http://schemas.microsoft.com/office/drawing/2014/main" id="{66284BEC-6157-4E6A-91DF-9B93605923D4}"/>
              </a:ext>
            </a:extLst>
          </p:cNvPr>
          <p:cNvPicPr>
            <a:picLocks noGrp="1" noChangeAspect="1"/>
          </p:cNvPicPr>
          <p:nvPr>
            <p:ph idx="1"/>
          </p:nvPr>
        </p:nvPicPr>
        <p:blipFill>
          <a:blip r:embed="rId2"/>
          <a:stretch>
            <a:fillRect/>
          </a:stretch>
        </p:blipFill>
        <p:spPr/>
      </p:pic>
      <p:pic>
        <p:nvPicPr>
          <p:cNvPr id="11" name="Picture 10" descr="Text, application, letter, email&#10;&#10;Description automatically generated">
            <a:extLst>
              <a:ext uri="{FF2B5EF4-FFF2-40B4-BE49-F238E27FC236}">
                <a16:creationId xmlns:a16="http://schemas.microsoft.com/office/drawing/2014/main" id="{F797DCEB-8F06-4513-B039-DCFB9BDA5EB0}"/>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2222704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3" name="Title 2">
            <a:extLst>
              <a:ext uri="{FF2B5EF4-FFF2-40B4-BE49-F238E27FC236}">
                <a16:creationId xmlns:a16="http://schemas.microsoft.com/office/drawing/2014/main" id="{62454EA5-C53C-4844-A2FB-98FDC3AE9627}"/>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3A3E4328-BFF4-483F-A0E5-B69E1DE9E5F4}"/>
              </a:ext>
            </a:extLst>
          </p:cNvPr>
          <p:cNvSpPr>
            <a:spLocks noGrp="1"/>
          </p:cNvSpPr>
          <p:nvPr>
            <p:ph type="body" idx="1"/>
          </p:nvPr>
        </p:nvSpPr>
        <p:spPr/>
        <p:txBody>
          <a:bodyPr/>
          <a:lstStyle/>
          <a:p>
            <a:endParaRPr lang="en-US"/>
          </a:p>
        </p:txBody>
      </p:sp>
      <p:pic>
        <p:nvPicPr>
          <p:cNvPr id="6" name="Picture 5" descr="Text&#10;&#10;Description automatically generated">
            <a:extLst>
              <a:ext uri="{FF2B5EF4-FFF2-40B4-BE49-F238E27FC236}">
                <a16:creationId xmlns:a16="http://schemas.microsoft.com/office/drawing/2014/main" id="{8EE410A1-4569-488E-8C88-FECD972399B4}"/>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3" name="Picture 2">
            <a:extLst>
              <a:ext uri="{FF2B5EF4-FFF2-40B4-BE49-F238E27FC236}">
                <a16:creationId xmlns:a16="http://schemas.microsoft.com/office/drawing/2014/main" id="{8EE09EA1-A4D4-4AE9-B5A5-B19408C32F34}"/>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2" name="Title 1">
            <a:extLst>
              <a:ext uri="{FF2B5EF4-FFF2-40B4-BE49-F238E27FC236}">
                <a16:creationId xmlns:a16="http://schemas.microsoft.com/office/drawing/2014/main" id="{D5CC1782-60F8-4B28-AC61-C2E4B4AC02A1}"/>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B2A2B2FB-C1A2-47E9-B19C-76855CF22D81}"/>
              </a:ext>
            </a:extLst>
          </p:cNvPr>
          <p:cNvSpPr>
            <a:spLocks noGrp="1"/>
          </p:cNvSpPr>
          <p:nvPr>
            <p:ph type="body" idx="1"/>
          </p:nvPr>
        </p:nvSpPr>
        <p:spPr/>
        <p:txBody>
          <a:bodyPr/>
          <a:lstStyle/>
          <a:p>
            <a:endParaRPr lang="en-US"/>
          </a:p>
        </p:txBody>
      </p:sp>
      <p:pic>
        <p:nvPicPr>
          <p:cNvPr id="5" name="Picture 4" descr="Graphical user interface, text, application, email&#10;&#10;Description automatically generated">
            <a:extLst>
              <a:ext uri="{FF2B5EF4-FFF2-40B4-BE49-F238E27FC236}">
                <a16:creationId xmlns:a16="http://schemas.microsoft.com/office/drawing/2014/main" id="{48595E16-76CB-4321-B22B-9F6AA0CF5E70}"/>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2" name="Title 1">
            <a:extLst>
              <a:ext uri="{FF2B5EF4-FFF2-40B4-BE49-F238E27FC236}">
                <a16:creationId xmlns:a16="http://schemas.microsoft.com/office/drawing/2014/main" id="{AE4430BA-8816-464C-93A9-7E0E6398F640}"/>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19D5F818-C1FD-402F-8D0E-5AA49B7DB218}"/>
              </a:ext>
            </a:extLst>
          </p:cNvPr>
          <p:cNvSpPr>
            <a:spLocks noGrp="1"/>
          </p:cNvSpPr>
          <p:nvPr>
            <p:ph type="body" idx="1"/>
          </p:nvPr>
        </p:nvSpPr>
        <p:spPr/>
        <p:txBody>
          <a:bodyPr/>
          <a:lstStyle/>
          <a:p>
            <a:endParaRPr lang="en-US"/>
          </a:p>
        </p:txBody>
      </p:sp>
      <p:pic>
        <p:nvPicPr>
          <p:cNvPr id="5" name="Picture 4" descr="Graphical user interface, text, application&#10;&#10;Description automatically generated">
            <a:extLst>
              <a:ext uri="{FF2B5EF4-FFF2-40B4-BE49-F238E27FC236}">
                <a16:creationId xmlns:a16="http://schemas.microsoft.com/office/drawing/2014/main" id="{7B8B5599-9A6D-4104-8D04-F834858CFCD6}"/>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9" name="Google Shape;79;p5"/>
          <p:cNvSpPr/>
          <p:nvPr/>
        </p:nvSpPr>
        <p:spPr>
          <a:xfrm>
            <a:off x="1" y="5527620"/>
            <a:ext cx="12191998" cy="133038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 name="Picture 2" descr="Graphical user interface, application&#10;&#10;Description automatically generated">
            <a:extLst>
              <a:ext uri="{FF2B5EF4-FFF2-40B4-BE49-F238E27FC236}">
                <a16:creationId xmlns:a16="http://schemas.microsoft.com/office/drawing/2014/main" id="{A866DA0E-BE7C-4A37-8733-E49B8AEF521D}"/>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2" name="Title 1">
            <a:extLst>
              <a:ext uri="{FF2B5EF4-FFF2-40B4-BE49-F238E27FC236}">
                <a16:creationId xmlns:a16="http://schemas.microsoft.com/office/drawing/2014/main" id="{6331953B-783F-449F-975D-028E86054FA3}"/>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1224191E-74B3-4235-A394-685C1F7E5D5D}"/>
              </a:ext>
            </a:extLst>
          </p:cNvPr>
          <p:cNvSpPr>
            <a:spLocks noGrp="1"/>
          </p:cNvSpPr>
          <p:nvPr>
            <p:ph type="body" idx="1"/>
          </p:nvPr>
        </p:nvSpPr>
        <p:spPr/>
        <p:txBody>
          <a:bodyPr/>
          <a:lstStyle/>
          <a:p>
            <a:endParaRPr lang="en-US"/>
          </a:p>
        </p:txBody>
      </p:sp>
      <p:pic>
        <p:nvPicPr>
          <p:cNvPr id="5" name="Picture 4" descr="Text, letter&#10;&#10;Description automatically generated">
            <a:extLst>
              <a:ext uri="{FF2B5EF4-FFF2-40B4-BE49-F238E27FC236}">
                <a16:creationId xmlns:a16="http://schemas.microsoft.com/office/drawing/2014/main" id="{09E0EF4E-9C53-4ABE-B314-4597F42CD984}"/>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2" name="Text Placeholder 1">
            <a:extLst>
              <a:ext uri="{FF2B5EF4-FFF2-40B4-BE49-F238E27FC236}">
                <a16:creationId xmlns:a16="http://schemas.microsoft.com/office/drawing/2014/main" id="{A35CEB85-16A0-4EB9-A110-E44379B5BDC2}"/>
              </a:ext>
            </a:extLst>
          </p:cNvPr>
          <p:cNvSpPr>
            <a:spLocks noGrp="1"/>
          </p:cNvSpPr>
          <p:nvPr>
            <p:ph type="body" idx="1"/>
          </p:nvPr>
        </p:nvSpPr>
        <p:spPr/>
        <p:txBody>
          <a:bodyPr/>
          <a:lstStyle/>
          <a:p>
            <a:endParaRPr lang="en-US"/>
          </a:p>
        </p:txBody>
      </p:sp>
      <p:sp>
        <p:nvSpPr>
          <p:cNvPr id="3" name="Title 2">
            <a:extLst>
              <a:ext uri="{FF2B5EF4-FFF2-40B4-BE49-F238E27FC236}">
                <a16:creationId xmlns:a16="http://schemas.microsoft.com/office/drawing/2014/main" id="{5F21FBF6-3A9F-40A9-9F5A-466C33D63713}"/>
              </a:ext>
            </a:extLst>
          </p:cNvPr>
          <p:cNvSpPr>
            <a:spLocks noGrp="1"/>
          </p:cNvSpPr>
          <p:nvPr>
            <p:ph type="title"/>
          </p:nvPr>
        </p:nvSpPr>
        <p:spPr/>
        <p:txBody>
          <a:bodyPr/>
          <a:lstStyle/>
          <a:p>
            <a:endParaRPr lang="en-US"/>
          </a:p>
        </p:txBody>
      </p:sp>
      <p:pic>
        <p:nvPicPr>
          <p:cNvPr id="6" name="Picture 5">
            <a:extLst>
              <a:ext uri="{FF2B5EF4-FFF2-40B4-BE49-F238E27FC236}">
                <a16:creationId xmlns:a16="http://schemas.microsoft.com/office/drawing/2014/main" id="{43D09BA9-0C46-4CFC-91E8-0E9F32A44B51}"/>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2" name="Title 1">
            <a:extLst>
              <a:ext uri="{FF2B5EF4-FFF2-40B4-BE49-F238E27FC236}">
                <a16:creationId xmlns:a16="http://schemas.microsoft.com/office/drawing/2014/main" id="{C96B035F-2229-40EC-8CBA-243EEA936FB3}"/>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CF5709AD-EFCF-4006-A5EB-B47DE35F8575}"/>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A2471C64-2322-4C6C-94A7-0AB7FB6AFCAE}"/>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2" name="Title 1">
            <a:extLst>
              <a:ext uri="{FF2B5EF4-FFF2-40B4-BE49-F238E27FC236}">
                <a16:creationId xmlns:a16="http://schemas.microsoft.com/office/drawing/2014/main" id="{C11CCFDE-A1AC-4EC5-B5B2-467A6183C485}"/>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CAFF42BB-7B7E-42E9-93C8-919A1AA4FDFE}"/>
              </a:ext>
            </a:extLst>
          </p:cNvPr>
          <p:cNvSpPr>
            <a:spLocks noGrp="1"/>
          </p:cNvSpPr>
          <p:nvPr>
            <p:ph type="body" idx="1"/>
          </p:nvPr>
        </p:nvSpPr>
        <p:spPr/>
        <p:txBody>
          <a:bodyPr/>
          <a:lstStyle/>
          <a:p>
            <a:endParaRPr lang="en-US"/>
          </a:p>
        </p:txBody>
      </p:sp>
      <p:pic>
        <p:nvPicPr>
          <p:cNvPr id="5" name="Picture 4" descr="Text, letter&#10;&#10;Description automatically generated">
            <a:extLst>
              <a:ext uri="{FF2B5EF4-FFF2-40B4-BE49-F238E27FC236}">
                <a16:creationId xmlns:a16="http://schemas.microsoft.com/office/drawing/2014/main" id="{46A06617-9F5E-4B57-A314-495C308361D1}"/>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theme/theme1.xml><?xml version="1.0" encoding="utf-8"?>
<a:theme xmlns:a="http://schemas.openxmlformats.org/drawingml/2006/main" name="1_Opening">
  <a:themeElements>
    <a:clrScheme name="NKF Colors">
      <a:dk1>
        <a:srgbClr val="262626"/>
      </a:dk1>
      <a:lt1>
        <a:srgbClr val="FFFFFF"/>
      </a:lt1>
      <a:dk2>
        <a:srgbClr val="595959"/>
      </a:dk2>
      <a:lt2>
        <a:srgbClr val="D8D8D8"/>
      </a:lt2>
      <a:accent1>
        <a:srgbClr val="F15E22"/>
      </a:accent1>
      <a:accent2>
        <a:srgbClr val="FEA636"/>
      </a:accent2>
      <a:accent3>
        <a:srgbClr val="7030A0"/>
      </a:accent3>
      <a:accent4>
        <a:srgbClr val="CBDB2B"/>
      </a:accent4>
      <a:accent5>
        <a:srgbClr val="009483"/>
      </a:accent5>
      <a:accent6>
        <a:srgbClr val="F15E22"/>
      </a:accent6>
      <a:hlink>
        <a:srgbClr val="F16025"/>
      </a:hlink>
      <a:folHlink>
        <a:srgbClr val="007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KF Plain">
  <a:themeElements>
    <a:clrScheme name="NKF Colors">
      <a:dk1>
        <a:srgbClr val="262626"/>
      </a:dk1>
      <a:lt1>
        <a:srgbClr val="FFFFFF"/>
      </a:lt1>
      <a:dk2>
        <a:srgbClr val="595959"/>
      </a:dk2>
      <a:lt2>
        <a:srgbClr val="D8D8D8"/>
      </a:lt2>
      <a:accent1>
        <a:srgbClr val="F15E22"/>
      </a:accent1>
      <a:accent2>
        <a:srgbClr val="FEA636"/>
      </a:accent2>
      <a:accent3>
        <a:srgbClr val="7030A0"/>
      </a:accent3>
      <a:accent4>
        <a:srgbClr val="CBDB2B"/>
      </a:accent4>
      <a:accent5>
        <a:srgbClr val="009483"/>
      </a:accent5>
      <a:accent6>
        <a:srgbClr val="F15E22"/>
      </a:accent6>
      <a:hlink>
        <a:srgbClr val="F16025"/>
      </a:hlink>
      <a:folHlink>
        <a:srgbClr val="007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KF Plain">
  <a:themeElements>
    <a:clrScheme name="NKF Colors">
      <a:dk1>
        <a:srgbClr val="262626"/>
      </a:dk1>
      <a:lt1>
        <a:srgbClr val="FFFFFF"/>
      </a:lt1>
      <a:dk2>
        <a:srgbClr val="595959"/>
      </a:dk2>
      <a:lt2>
        <a:srgbClr val="D8D8D8"/>
      </a:lt2>
      <a:accent1>
        <a:srgbClr val="F15E22"/>
      </a:accent1>
      <a:accent2>
        <a:srgbClr val="FEA636"/>
      </a:accent2>
      <a:accent3>
        <a:srgbClr val="7030A0"/>
      </a:accent3>
      <a:accent4>
        <a:srgbClr val="CBDB2B"/>
      </a:accent4>
      <a:accent5>
        <a:srgbClr val="009483"/>
      </a:accent5>
      <a:accent6>
        <a:srgbClr val="F15E22"/>
      </a:accent6>
      <a:hlink>
        <a:srgbClr val="F16025"/>
      </a:hlink>
      <a:folHlink>
        <a:srgbClr val="007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NKF Colors">
      <a:dk1>
        <a:srgbClr val="262626"/>
      </a:dk1>
      <a:lt1>
        <a:srgbClr val="FFFFFF"/>
      </a:lt1>
      <a:dk2>
        <a:srgbClr val="595959"/>
      </a:dk2>
      <a:lt2>
        <a:srgbClr val="D8D8D8"/>
      </a:lt2>
      <a:accent1>
        <a:srgbClr val="F15E22"/>
      </a:accent1>
      <a:accent2>
        <a:srgbClr val="FEA636"/>
      </a:accent2>
      <a:accent3>
        <a:srgbClr val="9D57A3"/>
      </a:accent3>
      <a:accent4>
        <a:srgbClr val="CBDB2B"/>
      </a:accent4>
      <a:accent5>
        <a:srgbClr val="009483"/>
      </a:accent5>
      <a:accent6>
        <a:srgbClr val="F15E22"/>
      </a:accent6>
      <a:hlink>
        <a:srgbClr val="F16025"/>
      </a:hlink>
      <a:folHlink>
        <a:srgbClr val="007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pening">
  <a:themeElements>
    <a:clrScheme name="NKF Colors">
      <a:dk1>
        <a:srgbClr val="262626"/>
      </a:dk1>
      <a:lt1>
        <a:srgbClr val="FFFFFF"/>
      </a:lt1>
      <a:dk2>
        <a:srgbClr val="595959"/>
      </a:dk2>
      <a:lt2>
        <a:srgbClr val="D8D8D8"/>
      </a:lt2>
      <a:accent1>
        <a:srgbClr val="F15E22"/>
      </a:accent1>
      <a:accent2>
        <a:srgbClr val="FEA636"/>
      </a:accent2>
      <a:accent3>
        <a:srgbClr val="7030A0"/>
      </a:accent3>
      <a:accent4>
        <a:srgbClr val="CBDB2B"/>
      </a:accent4>
      <a:accent5>
        <a:srgbClr val="009483"/>
      </a:accent5>
      <a:accent6>
        <a:srgbClr val="F15E22"/>
      </a:accent6>
      <a:hlink>
        <a:srgbClr val="F16025"/>
      </a:hlink>
      <a:folHlink>
        <a:srgbClr val="007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NKF Content">
  <a:themeElements>
    <a:clrScheme name="NKF">
      <a:dk1>
        <a:srgbClr val="262626"/>
      </a:dk1>
      <a:lt1>
        <a:srgbClr val="FFFFFF"/>
      </a:lt1>
      <a:dk2>
        <a:srgbClr val="595959"/>
      </a:dk2>
      <a:lt2>
        <a:srgbClr val="D8D8D8"/>
      </a:lt2>
      <a:accent1>
        <a:srgbClr val="F15E22"/>
      </a:accent1>
      <a:accent2>
        <a:srgbClr val="FEA636"/>
      </a:accent2>
      <a:accent3>
        <a:srgbClr val="7030A0"/>
      </a:accent3>
      <a:accent4>
        <a:srgbClr val="CBDB2B"/>
      </a:accent4>
      <a:accent5>
        <a:srgbClr val="009483"/>
      </a:accent5>
      <a:accent6>
        <a:srgbClr val="F15E22"/>
      </a:accent6>
      <a:hlink>
        <a:srgbClr val="F16025"/>
      </a:hlink>
      <a:folHlink>
        <a:srgbClr val="0070C0"/>
      </a:folHlink>
    </a:clrScheme>
    <a:fontScheme name="NKF">
      <a:majorFont>
        <a:latin typeface="Graphik Semibold"/>
        <a:ea typeface=""/>
        <a:cs typeface=""/>
      </a:majorFont>
      <a:minorFont>
        <a:latin typeface="Graphik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gradFill>
          <a:gsLst>
            <a:gs pos="0">
              <a:schemeClr val="accent1"/>
            </a:gs>
            <a:gs pos="100000">
              <a:schemeClr val="accent2"/>
            </a:gs>
          </a:gsLst>
          <a:lin ang="2700000" scaled="0"/>
        </a:gradFill>
        <a:ln>
          <a:noFill/>
        </a:ln>
      </a:spPr>
      <a:bodyPr lIns="0" tIns="0" rIns="0" bIns="0"/>
      <a:lstStyle>
        <a:defPPr>
          <a:defRPr/>
        </a:defPPr>
      </a:lstStyle>
    </a:spDef>
    <a:lnDef>
      <a:spPr>
        <a:ln w="25400">
          <a:gradFill>
            <a:gsLst>
              <a:gs pos="0">
                <a:schemeClr val="accent1"/>
              </a:gs>
              <a:gs pos="100000">
                <a:schemeClr val="accent2"/>
              </a:gs>
            </a:gsLst>
            <a:lin ang="2700000" scaled="0"/>
          </a:gra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NKF-AND_Template (003)  -  Read-Only" id="{F0234480-0A8F-495F-B1F1-39FC223A0ACD}" vid="{E91A404E-6C76-48C9-9B2C-7625ADBA2D0A}"/>
    </a:ext>
  </a:extLst>
</a:theme>
</file>

<file path=ppt/theme/theme7.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334</TotalTime>
  <Words>1081</Words>
  <Application>Microsoft Office PowerPoint</Application>
  <PresentationFormat>Widescreen</PresentationFormat>
  <Paragraphs>65</Paragraphs>
  <Slides>22</Slides>
  <Notes>21</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22</vt:i4>
      </vt:variant>
    </vt:vector>
  </HeadingPairs>
  <TitlesOfParts>
    <vt:vector size="33" baseType="lpstr">
      <vt:lpstr>Arial</vt:lpstr>
      <vt:lpstr>Calibri</vt:lpstr>
      <vt:lpstr>Graphik Regular</vt:lpstr>
      <vt:lpstr>Graphik Semibold</vt:lpstr>
      <vt:lpstr>Segoe UI</vt:lpstr>
      <vt:lpstr>1_Opening</vt:lpstr>
      <vt:lpstr>NKF Plain</vt:lpstr>
      <vt:lpstr>NKF Plain</vt:lpstr>
      <vt:lpstr>Custom Design</vt:lpstr>
      <vt:lpstr>1_Opening</vt:lpstr>
      <vt:lpstr>NKF Content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Antonia Acosta</dc:creator>
  <cp:lastModifiedBy>Antonia Acosta</cp:lastModifiedBy>
  <cp:revision>35</cp:revision>
  <dcterms:created xsi:type="dcterms:W3CDTF">2020-09-08T20:53:21Z</dcterms:created>
  <dcterms:modified xsi:type="dcterms:W3CDTF">2021-04-05T18:43:25Z</dcterms:modified>
</cp:coreProperties>
</file>